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Override PartName="/ppt/ink/ink1.xml" ContentType="application/inkml+xml"/>
  <Override PartName="/ppt/ink/ink2.xml" ContentType="application/inkml+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852" r:id="rId2"/>
  </p:sldMasterIdLst>
  <p:notesMasterIdLst>
    <p:notesMasterId r:id="rId35"/>
  </p:notesMasterIdLst>
  <p:sldIdLst>
    <p:sldId id="283" r:id="rId3"/>
    <p:sldId id="258" r:id="rId4"/>
    <p:sldId id="329" r:id="rId5"/>
    <p:sldId id="324" r:id="rId6"/>
    <p:sldId id="321" r:id="rId7"/>
    <p:sldId id="292" r:id="rId8"/>
    <p:sldId id="289" r:id="rId9"/>
    <p:sldId id="291" r:id="rId10"/>
    <p:sldId id="295" r:id="rId11"/>
    <p:sldId id="260" r:id="rId12"/>
    <p:sldId id="297" r:id="rId13"/>
    <p:sldId id="298" r:id="rId14"/>
    <p:sldId id="299" r:id="rId15"/>
    <p:sldId id="301" r:id="rId16"/>
    <p:sldId id="302" r:id="rId17"/>
    <p:sldId id="300" r:id="rId18"/>
    <p:sldId id="304" r:id="rId19"/>
    <p:sldId id="305" r:id="rId20"/>
    <p:sldId id="308" r:id="rId21"/>
    <p:sldId id="309" r:id="rId22"/>
    <p:sldId id="314" r:id="rId23"/>
    <p:sldId id="315" r:id="rId24"/>
    <p:sldId id="316" r:id="rId25"/>
    <p:sldId id="327" r:id="rId26"/>
    <p:sldId id="326" r:id="rId27"/>
    <p:sldId id="318" r:id="rId28"/>
    <p:sldId id="325" r:id="rId29"/>
    <p:sldId id="311" r:id="rId30"/>
    <p:sldId id="272" r:id="rId31"/>
    <p:sldId id="282" r:id="rId32"/>
    <p:sldId id="323" r:id="rId33"/>
    <p:sldId id="322" r:id="rId34"/>
  </p:sldIdLst>
  <p:sldSz cx="9144000" cy="5143500" type="screen16x9"/>
  <p:notesSz cx="6858000" cy="9144000"/>
  <p:embeddedFontLst>
    <p:embeddedFont>
      <p:font typeface="Comic Sans MS" panose="030F0702030302020204" pitchFamily="66" charset="0"/>
      <p:regular r:id="rId36"/>
      <p:bold r:id="rId37"/>
      <p:italic r:id="rId38"/>
      <p:boldItalic r:id="rId39"/>
    </p:embeddedFont>
    <p:embeddedFont>
      <p:font typeface="Berlin Sans FB" panose="020E0602020502020306" pitchFamily="34" charset="0"/>
      <p:regular r:id="rId40"/>
      <p:bold r:id="rId41"/>
    </p:embeddedFont>
    <p:embeddedFont>
      <p:font typeface="Montserrat" panose="020B0604020202020204" charset="0"/>
      <p:regular r:id="rId42"/>
      <p:bold r:id="rId43"/>
      <p:italic r:id="rId44"/>
      <p:boldItalic r:id="rId45"/>
    </p:embeddedFont>
    <p:embeddedFont>
      <p:font typeface="Arial Rounded MT Bold" panose="020F0704030504030204" pitchFamily="34" charset="0"/>
      <p:regular r:id="rId46"/>
    </p:embeddedFont>
    <p:embeddedFont>
      <p:font typeface="Cascadia Mono ExtraLight" panose="020B0609020000020004" pitchFamily="49" charset="0"/>
      <p:regular r:id="rId47"/>
      <p:italic r:id="rId48"/>
    </p:embeddedFont>
    <p:embeddedFont>
      <p:font typeface="Verdana" panose="020B0604030504040204" pitchFamily="34" charset="0"/>
      <p:regular r:id="rId49"/>
      <p:bold r:id="rId50"/>
      <p:italic r:id="rId51"/>
      <p:boldItalic r:id="rId52"/>
    </p:embeddedFont>
    <p:embeddedFont>
      <p:font typeface="MV Boli" panose="02000500030200090000" pitchFamily="2" charset="0"/>
      <p:regular r:id="rId53"/>
    </p:embeddedFont>
    <p:embeddedFont>
      <p:font typeface="Segoe UI Black" panose="020B0A02040204020203" pitchFamily="34" charset="0"/>
      <p:bold r:id="rId54"/>
      <p:boldItalic r:id="rId55"/>
    </p:embeddedFont>
    <p:embeddedFont>
      <p:font typeface="Aharoni" panose="020B0604020202020204" charset="-79"/>
      <p:bold r:id="rId56"/>
    </p:embeddedFont>
    <p:embeddedFont>
      <p:font typeface="Calibri" panose="020F0502020204030204" pitchFamily="34" charset="0"/>
      <p:regular r:id="rId57"/>
      <p:bold r:id="rId58"/>
      <p:italic r:id="rId59"/>
      <p:boldItalic r:id="rId60"/>
    </p:embeddedFont>
    <p:embeddedFont>
      <p:font typeface="Roboto" panose="020B0604020202020204"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tion 1" id="{2E5AB7C4-C45E-499A-B57D-8778B1C8565B}">
          <p14:sldIdLst>
            <p14:sldId id="283"/>
            <p14:sldId id="258"/>
            <p14:sldId id="329"/>
            <p14:sldId id="324"/>
            <p14:sldId id="321"/>
            <p14:sldId id="292"/>
            <p14:sldId id="289"/>
            <p14:sldId id="291"/>
            <p14:sldId id="295"/>
            <p14:sldId id="260"/>
            <p14:sldId id="297"/>
            <p14:sldId id="298"/>
            <p14:sldId id="299"/>
            <p14:sldId id="301"/>
            <p14:sldId id="302"/>
            <p14:sldId id="300"/>
            <p14:sldId id="304"/>
            <p14:sldId id="305"/>
            <p14:sldId id="308"/>
            <p14:sldId id="309"/>
            <p14:sldId id="314"/>
            <p14:sldId id="315"/>
            <p14:sldId id="316"/>
            <p14:sldId id="327"/>
            <p14:sldId id="326"/>
            <p14:sldId id="318"/>
            <p14:sldId id="325"/>
            <p14:sldId id="311"/>
            <p14:sldId id="272"/>
            <p14:sldId id="282"/>
            <p14:sldId id="323"/>
            <p14:sldId id="322"/>
          </p14:sldIdLst>
        </p14:section>
      </p14:sectionLst>
    </p:ext>
    <p:ext uri="{EFAFB233-063F-42B5-8137-9DF3F51BA10A}">
      <p15:sldGuideLst xmlns:p15="http://schemas.microsoft.com/office/powerpoint/2012/main">
        <p15:guide id="1" orient="horz" pos="1620">
          <p15:clr>
            <a:srgbClr val="000000"/>
          </p15:clr>
        </p15:guide>
        <p15:guide id="2" pos="2880">
          <p15:clr>
            <a:srgbClr val="000000"/>
          </p15:clr>
        </p15:guide>
      </p15:sldGuideLst>
    </p:ext>
    <p:ext uri="{2D200454-40CA-4A62-9FC3-DE9A4176ACB9}">
      <p15:notes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9" roundtripDataSignature="AMtx7mhYgjvvuK66aCKCF/P87p6u1nLor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21930"/>
    <a:srgbClr val="54A1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28" autoAdjust="0"/>
    <p:restoredTop sz="94293" autoAdjust="0"/>
  </p:normalViewPr>
  <p:slideViewPr>
    <p:cSldViewPr snapToGrid="0">
      <p:cViewPr varScale="1">
        <p:scale>
          <a:sx n="97" d="100"/>
          <a:sy n="97" d="100"/>
        </p:scale>
        <p:origin x="408" y="78"/>
      </p:cViewPr>
      <p:guideLst>
        <p:guide orient="horz" pos="1620"/>
        <p:guide pos="2880"/>
      </p:guideLst>
    </p:cSldViewPr>
  </p:slideViewPr>
  <p:outlineViewPr>
    <p:cViewPr>
      <p:scale>
        <a:sx n="33" d="100"/>
        <a:sy n="33" d="100"/>
      </p:scale>
      <p:origin x="0" y="-11556"/>
    </p:cViewPr>
  </p:outlineViewPr>
  <p:notesTextViewPr>
    <p:cViewPr>
      <p:scale>
        <a:sx n="1" d="1"/>
        <a:sy n="1" d="1"/>
      </p:scale>
      <p:origin x="0" y="0"/>
    </p:cViewPr>
  </p:notesTextViewPr>
  <p:sorterViewPr>
    <p:cViewPr>
      <p:scale>
        <a:sx n="100" d="100"/>
        <a:sy n="100" d="100"/>
      </p:scale>
      <p:origin x="0" y="-3812"/>
    </p:cViewPr>
  </p:sorterViewPr>
  <p:notesViewPr>
    <p:cSldViewPr snapToGrid="0">
      <p:cViewPr varScale="1">
        <p:scale>
          <a:sx n="55" d="100"/>
          <a:sy n="55" d="100"/>
        </p:scale>
        <p:origin x="2604" y="4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font" Target="fonts/font7.fntdata"/><Relationship Id="rId47" Type="http://schemas.openxmlformats.org/officeDocument/2006/relationships/font" Target="fonts/font12.fntdata"/><Relationship Id="rId63" Type="http://schemas.openxmlformats.org/officeDocument/2006/relationships/font" Target="fonts/font28.fntdata"/><Relationship Id="rId7" Type="http://schemas.openxmlformats.org/officeDocument/2006/relationships/slide" Target="slides/slide5.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font" Target="fonts/font23.fntdata"/><Relationship Id="rId5" Type="http://schemas.openxmlformats.org/officeDocument/2006/relationships/slide" Target="slides/slide3.xml"/><Relationship Id="rId61" Type="http://schemas.openxmlformats.org/officeDocument/2006/relationships/font" Target="fonts/font26.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64" Type="http://schemas.openxmlformats.org/officeDocument/2006/relationships/font" Target="fonts/font29.fntdata"/><Relationship Id="rId69" Type="http://customschemas.google.com/relationships/presentationmetadata" Target="metadata"/><Relationship Id="rId8" Type="http://schemas.openxmlformats.org/officeDocument/2006/relationships/slide" Target="slides/slide6.xml"/><Relationship Id="rId51" Type="http://schemas.openxmlformats.org/officeDocument/2006/relationships/font" Target="fonts/font16.fntdata"/><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font" Target="fonts/font24.fntdata"/><Relationship Id="rId20" Type="http://schemas.openxmlformats.org/officeDocument/2006/relationships/slide" Target="slides/slide18.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font" Target="fonts/font27.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font" Target="fonts/font25.fntdata"/><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4.fntdata"/><Relationship Id="rId34" Type="http://schemas.openxmlformats.org/officeDocument/2006/relationships/slide" Target="slides/slide32.xml"/><Relationship Id="rId50" Type="http://schemas.openxmlformats.org/officeDocument/2006/relationships/font" Target="fonts/font15.fntdata"/><Relationship Id="rId55" Type="http://schemas.openxmlformats.org/officeDocument/2006/relationships/font" Target="fonts/font20.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3T11:45:44.077"/>
    </inkml:context>
    <inkml:brush xml:id="br0">
      <inkml:brushProperty name="width" value="0.05" units="cm"/>
      <inkml:brushProperty name="height" value="0.05" units="cm"/>
      <inkml:brushProperty name="color" value="#CC912C"/>
      <inkml:brushProperty name="inkEffects" value="gold"/>
      <inkml:brushProperty name="anchorX" value="5041.0127"/>
      <inkml:brushProperty name="anchorY" value="-5729.78125"/>
      <inkml:brushProperty name="scaleFactor" value="0.5"/>
    </inkml:brush>
  </inkml:definitions>
  <inkml:trace contextRef="#ctx0" brushRef="#br0">1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3T11:45:45.648"/>
    </inkml:context>
    <inkml:brush xml:id="br0">
      <inkml:brushProperty name="width" value="0.05" units="cm"/>
      <inkml:brushProperty name="height" value="0.05" units="cm"/>
      <inkml:brushProperty name="color" value="#CC912C"/>
      <inkml:brushProperty name="inkEffects" value="gold"/>
      <inkml:brushProperty name="anchorX" value="4194.3457"/>
      <inkml:brushProperty name="anchorY" value="-6576.44824"/>
      <inkml:brushProperty name="scaleFactor" value="0.5"/>
    </inkml:brush>
  </inkml:definitions>
  <inkml:trace contextRef="#ctx0" brushRef="#br0">22 0 24575,'0'0'0,"-9"0"0,-4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403373860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6" name="Google Shape;89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8130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80314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Google Shape;22;p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57"/>
        <p:cNvGrpSpPr/>
        <p:nvPr/>
      </p:nvGrpSpPr>
      <p:grpSpPr>
        <a:xfrm>
          <a:off x="0" y="0"/>
          <a:ext cx="0" cy="0"/>
          <a:chOff x="0" y="0"/>
          <a:chExt cx="0" cy="0"/>
        </a:xfrm>
      </p:grpSpPr>
      <p:sp>
        <p:nvSpPr>
          <p:cNvPr id="58" name="Google Shape;58;p48"/>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 name="Google Shape;59;p48"/>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0" name="Google Shape;60;p4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5">
    <p:spTree>
      <p:nvGrpSpPr>
        <p:cNvPr id="1" name="Shape 373"/>
        <p:cNvGrpSpPr/>
        <p:nvPr/>
      </p:nvGrpSpPr>
      <p:grpSpPr>
        <a:xfrm>
          <a:off x="0" y="0"/>
          <a:ext cx="0" cy="0"/>
          <a:chOff x="0" y="0"/>
          <a:chExt cx="0" cy="0"/>
        </a:xfrm>
      </p:grpSpPr>
      <p:sp>
        <p:nvSpPr>
          <p:cNvPr id="374" name="Google Shape;374;p13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5" name="Google Shape;375;p13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76" name="Google Shape;376;p13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5">
    <p:spTree>
      <p:nvGrpSpPr>
        <p:cNvPr id="1" name="Shape 377"/>
        <p:cNvGrpSpPr/>
        <p:nvPr/>
      </p:nvGrpSpPr>
      <p:grpSpPr>
        <a:xfrm>
          <a:off x="0" y="0"/>
          <a:ext cx="0" cy="0"/>
          <a:chOff x="0" y="0"/>
          <a:chExt cx="0" cy="0"/>
        </a:xfrm>
      </p:grpSpPr>
      <p:sp>
        <p:nvSpPr>
          <p:cNvPr id="378" name="Google Shape;378;p13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9" name="Google Shape;379;p13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0" name="Google Shape;380;p13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and content">
  <p:cSld name="Title and content 17">
    <p:spTree>
      <p:nvGrpSpPr>
        <p:cNvPr id="1" name="Shape 381"/>
        <p:cNvGrpSpPr/>
        <p:nvPr/>
      </p:nvGrpSpPr>
      <p:grpSpPr>
        <a:xfrm>
          <a:off x="0" y="0"/>
          <a:ext cx="0" cy="0"/>
          <a:chOff x="0" y="0"/>
          <a:chExt cx="0" cy="0"/>
        </a:xfrm>
      </p:grpSpPr>
      <p:sp>
        <p:nvSpPr>
          <p:cNvPr id="382" name="Google Shape;382;p1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83" name="Google Shape;383;p14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4" name="Google Shape;384;p14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Section header">
  <p:cSld name="Section header 17">
    <p:spTree>
      <p:nvGrpSpPr>
        <p:cNvPr id="1" name="Shape 385"/>
        <p:cNvGrpSpPr/>
        <p:nvPr/>
      </p:nvGrpSpPr>
      <p:grpSpPr>
        <a:xfrm>
          <a:off x="0" y="0"/>
          <a:ext cx="0" cy="0"/>
          <a:chOff x="0" y="0"/>
          <a:chExt cx="0" cy="0"/>
        </a:xfrm>
      </p:grpSpPr>
      <p:sp>
        <p:nvSpPr>
          <p:cNvPr id="386" name="Google Shape;386;p14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87" name="Google Shape;387;p14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8" name="Google Shape;388;p1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only">
  <p:cSld name="Title only 15">
    <p:spTree>
      <p:nvGrpSpPr>
        <p:cNvPr id="1" name="Shape 389"/>
        <p:cNvGrpSpPr/>
        <p:nvPr/>
      </p:nvGrpSpPr>
      <p:grpSpPr>
        <a:xfrm>
          <a:off x="0" y="0"/>
          <a:ext cx="0" cy="0"/>
          <a:chOff x="0" y="0"/>
          <a:chExt cx="0" cy="0"/>
        </a:xfrm>
      </p:grpSpPr>
      <p:sp>
        <p:nvSpPr>
          <p:cNvPr id="390" name="Google Shape;390;p14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91" name="Google Shape;391;p1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Blank">
  <p:cSld name="Blank 16">
    <p:spTree>
      <p:nvGrpSpPr>
        <p:cNvPr id="1" name="Shape 392"/>
        <p:cNvGrpSpPr/>
        <p:nvPr/>
      </p:nvGrpSpPr>
      <p:grpSpPr>
        <a:xfrm>
          <a:off x="0" y="0"/>
          <a:ext cx="0" cy="0"/>
          <a:chOff x="0" y="0"/>
          <a:chExt cx="0" cy="0"/>
        </a:xfrm>
      </p:grpSpPr>
      <p:sp>
        <p:nvSpPr>
          <p:cNvPr id="393" name="Google Shape;393;p14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6">
    <p:spTree>
      <p:nvGrpSpPr>
        <p:cNvPr id="1" name="Shape 394"/>
        <p:cNvGrpSpPr/>
        <p:nvPr/>
      </p:nvGrpSpPr>
      <p:grpSpPr>
        <a:xfrm>
          <a:off x="0" y="0"/>
          <a:ext cx="0" cy="0"/>
          <a:chOff x="0" y="0"/>
          <a:chExt cx="0" cy="0"/>
        </a:xfrm>
      </p:grpSpPr>
      <p:sp>
        <p:nvSpPr>
          <p:cNvPr id="395" name="Google Shape;395;p14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96" name="Google Shape;396;p14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97" name="Google Shape;397;p1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6">
    <p:spTree>
      <p:nvGrpSpPr>
        <p:cNvPr id="1" name="Shape 398"/>
        <p:cNvGrpSpPr/>
        <p:nvPr/>
      </p:nvGrpSpPr>
      <p:grpSpPr>
        <a:xfrm>
          <a:off x="0" y="0"/>
          <a:ext cx="0" cy="0"/>
          <a:chOff x="0" y="0"/>
          <a:chExt cx="0" cy="0"/>
        </a:xfrm>
      </p:grpSpPr>
      <p:sp>
        <p:nvSpPr>
          <p:cNvPr id="399" name="Google Shape;399;p14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0" name="Google Shape;400;p14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1" name="Google Shape;401;p1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itle and content">
  <p:cSld name="Title and content 18">
    <p:spTree>
      <p:nvGrpSpPr>
        <p:cNvPr id="1" name="Shape 402"/>
        <p:cNvGrpSpPr/>
        <p:nvPr/>
      </p:nvGrpSpPr>
      <p:grpSpPr>
        <a:xfrm>
          <a:off x="0" y="0"/>
          <a:ext cx="0" cy="0"/>
          <a:chOff x="0" y="0"/>
          <a:chExt cx="0" cy="0"/>
        </a:xfrm>
      </p:grpSpPr>
      <p:sp>
        <p:nvSpPr>
          <p:cNvPr id="403" name="Google Shape;403;p14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4" name="Google Shape;404;p14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5" name="Google Shape;405;p1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Section header">
  <p:cSld name="Section header 18">
    <p:spTree>
      <p:nvGrpSpPr>
        <p:cNvPr id="1" name="Shape 406"/>
        <p:cNvGrpSpPr/>
        <p:nvPr/>
      </p:nvGrpSpPr>
      <p:grpSpPr>
        <a:xfrm>
          <a:off x="0" y="0"/>
          <a:ext cx="0" cy="0"/>
          <a:chOff x="0" y="0"/>
          <a:chExt cx="0" cy="0"/>
        </a:xfrm>
      </p:grpSpPr>
      <p:sp>
        <p:nvSpPr>
          <p:cNvPr id="407" name="Google Shape;407;p14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8" name="Google Shape;408;p14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9" name="Google Shape;409;p1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1"/>
        <p:cNvGrpSpPr/>
        <p:nvPr/>
      </p:nvGrpSpPr>
      <p:grpSpPr>
        <a:xfrm>
          <a:off x="0" y="0"/>
          <a:ext cx="0" cy="0"/>
          <a:chOff x="0" y="0"/>
          <a:chExt cx="0" cy="0"/>
        </a:xfrm>
      </p:grpSpPr>
      <p:sp>
        <p:nvSpPr>
          <p:cNvPr id="62" name="Google Shape;62;p49"/>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 name="Google Shape;63;p49"/>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 name="Google Shape;64;p4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itle only">
  <p:cSld name="Title only 16">
    <p:spTree>
      <p:nvGrpSpPr>
        <p:cNvPr id="1" name="Shape 410"/>
        <p:cNvGrpSpPr/>
        <p:nvPr/>
      </p:nvGrpSpPr>
      <p:grpSpPr>
        <a:xfrm>
          <a:off x="0" y="0"/>
          <a:ext cx="0" cy="0"/>
          <a:chOff x="0" y="0"/>
          <a:chExt cx="0" cy="0"/>
        </a:xfrm>
      </p:grpSpPr>
      <p:sp>
        <p:nvSpPr>
          <p:cNvPr id="411" name="Google Shape;411;p14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12" name="Google Shape;412;p14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Blank">
  <p:cSld name="Blank 17">
    <p:spTree>
      <p:nvGrpSpPr>
        <p:cNvPr id="1" name="Shape 413"/>
        <p:cNvGrpSpPr/>
        <p:nvPr/>
      </p:nvGrpSpPr>
      <p:grpSpPr>
        <a:xfrm>
          <a:off x="0" y="0"/>
          <a:ext cx="0" cy="0"/>
          <a:chOff x="0" y="0"/>
          <a:chExt cx="0" cy="0"/>
        </a:xfrm>
      </p:grpSpPr>
      <p:sp>
        <p:nvSpPr>
          <p:cNvPr id="414" name="Google Shape;414;p14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7">
    <p:spTree>
      <p:nvGrpSpPr>
        <p:cNvPr id="1" name="Shape 415"/>
        <p:cNvGrpSpPr/>
        <p:nvPr/>
      </p:nvGrpSpPr>
      <p:grpSpPr>
        <a:xfrm>
          <a:off x="0" y="0"/>
          <a:ext cx="0" cy="0"/>
          <a:chOff x="0" y="0"/>
          <a:chExt cx="0" cy="0"/>
        </a:xfrm>
      </p:grpSpPr>
      <p:sp>
        <p:nvSpPr>
          <p:cNvPr id="416" name="Google Shape;416;p15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17" name="Google Shape;417;p15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8" name="Google Shape;418;p15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7">
    <p:spTree>
      <p:nvGrpSpPr>
        <p:cNvPr id="1" name="Shape 419"/>
        <p:cNvGrpSpPr/>
        <p:nvPr/>
      </p:nvGrpSpPr>
      <p:grpSpPr>
        <a:xfrm>
          <a:off x="0" y="0"/>
          <a:ext cx="0" cy="0"/>
          <a:chOff x="0" y="0"/>
          <a:chExt cx="0" cy="0"/>
        </a:xfrm>
      </p:grpSpPr>
      <p:sp>
        <p:nvSpPr>
          <p:cNvPr id="420" name="Google Shape;420;p15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21" name="Google Shape;421;p15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22" name="Google Shape;422;p15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and content">
  <p:cSld name="Title and content 19">
    <p:spTree>
      <p:nvGrpSpPr>
        <p:cNvPr id="1" name="Shape 423"/>
        <p:cNvGrpSpPr/>
        <p:nvPr/>
      </p:nvGrpSpPr>
      <p:grpSpPr>
        <a:xfrm>
          <a:off x="0" y="0"/>
          <a:ext cx="0" cy="0"/>
          <a:chOff x="0" y="0"/>
          <a:chExt cx="0" cy="0"/>
        </a:xfrm>
      </p:grpSpPr>
      <p:sp>
        <p:nvSpPr>
          <p:cNvPr id="424" name="Google Shape;424;p15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25" name="Google Shape;425;p15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26" name="Google Shape;426;p15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Section header">
  <p:cSld name="Section header 19">
    <p:spTree>
      <p:nvGrpSpPr>
        <p:cNvPr id="1" name="Shape 427"/>
        <p:cNvGrpSpPr/>
        <p:nvPr/>
      </p:nvGrpSpPr>
      <p:grpSpPr>
        <a:xfrm>
          <a:off x="0" y="0"/>
          <a:ext cx="0" cy="0"/>
          <a:chOff x="0" y="0"/>
          <a:chExt cx="0" cy="0"/>
        </a:xfrm>
      </p:grpSpPr>
      <p:sp>
        <p:nvSpPr>
          <p:cNvPr id="428" name="Google Shape;428;p15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29" name="Google Shape;429;p15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0" name="Google Shape;430;p15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itle only">
  <p:cSld name="Title only 17">
    <p:spTree>
      <p:nvGrpSpPr>
        <p:cNvPr id="1" name="Shape 431"/>
        <p:cNvGrpSpPr/>
        <p:nvPr/>
      </p:nvGrpSpPr>
      <p:grpSpPr>
        <a:xfrm>
          <a:off x="0" y="0"/>
          <a:ext cx="0" cy="0"/>
          <a:chOff x="0" y="0"/>
          <a:chExt cx="0" cy="0"/>
        </a:xfrm>
      </p:grpSpPr>
      <p:sp>
        <p:nvSpPr>
          <p:cNvPr id="432" name="Google Shape;432;p15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33" name="Google Shape;433;p15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Blank">
  <p:cSld name="Blank 18">
    <p:spTree>
      <p:nvGrpSpPr>
        <p:cNvPr id="1" name="Shape 434"/>
        <p:cNvGrpSpPr/>
        <p:nvPr/>
      </p:nvGrpSpPr>
      <p:grpSpPr>
        <a:xfrm>
          <a:off x="0" y="0"/>
          <a:ext cx="0" cy="0"/>
          <a:chOff x="0" y="0"/>
          <a:chExt cx="0" cy="0"/>
        </a:xfrm>
      </p:grpSpPr>
      <p:sp>
        <p:nvSpPr>
          <p:cNvPr id="435" name="Google Shape;435;p15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8">
    <p:spTree>
      <p:nvGrpSpPr>
        <p:cNvPr id="1" name="Shape 436"/>
        <p:cNvGrpSpPr/>
        <p:nvPr/>
      </p:nvGrpSpPr>
      <p:grpSpPr>
        <a:xfrm>
          <a:off x="0" y="0"/>
          <a:ext cx="0" cy="0"/>
          <a:chOff x="0" y="0"/>
          <a:chExt cx="0" cy="0"/>
        </a:xfrm>
      </p:grpSpPr>
      <p:sp>
        <p:nvSpPr>
          <p:cNvPr id="437" name="Google Shape;437;p15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38" name="Google Shape;438;p15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9" name="Google Shape;439;p15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8">
    <p:spTree>
      <p:nvGrpSpPr>
        <p:cNvPr id="1" name="Shape 440"/>
        <p:cNvGrpSpPr/>
        <p:nvPr/>
      </p:nvGrpSpPr>
      <p:grpSpPr>
        <a:xfrm>
          <a:off x="0" y="0"/>
          <a:ext cx="0" cy="0"/>
          <a:chOff x="0" y="0"/>
          <a:chExt cx="0" cy="0"/>
        </a:xfrm>
      </p:grpSpPr>
      <p:sp>
        <p:nvSpPr>
          <p:cNvPr id="441" name="Google Shape;441;p15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42" name="Google Shape;442;p15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43" name="Google Shape;443;p15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5"/>
        <p:cNvGrpSpPr/>
        <p:nvPr/>
      </p:nvGrpSpPr>
      <p:grpSpPr>
        <a:xfrm>
          <a:off x="0" y="0"/>
          <a:ext cx="0" cy="0"/>
          <a:chOff x="0" y="0"/>
          <a:chExt cx="0" cy="0"/>
        </a:xfrm>
      </p:grpSpPr>
      <p:sp>
        <p:nvSpPr>
          <p:cNvPr id="66" name="Google Shape;66;p50"/>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 name="Google Shape;67;p50"/>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8" name="Google Shape;68;p5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itle and content">
  <p:cSld name="Title and content 20">
    <p:spTree>
      <p:nvGrpSpPr>
        <p:cNvPr id="1" name="Shape 444"/>
        <p:cNvGrpSpPr/>
        <p:nvPr/>
      </p:nvGrpSpPr>
      <p:grpSpPr>
        <a:xfrm>
          <a:off x="0" y="0"/>
          <a:ext cx="0" cy="0"/>
          <a:chOff x="0" y="0"/>
          <a:chExt cx="0" cy="0"/>
        </a:xfrm>
      </p:grpSpPr>
      <p:sp>
        <p:nvSpPr>
          <p:cNvPr id="445" name="Google Shape;445;p15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46" name="Google Shape;446;p15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47" name="Google Shape;447;p15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Section header">
  <p:cSld name="Section header 20">
    <p:spTree>
      <p:nvGrpSpPr>
        <p:cNvPr id="1" name="Shape 448"/>
        <p:cNvGrpSpPr/>
        <p:nvPr/>
      </p:nvGrpSpPr>
      <p:grpSpPr>
        <a:xfrm>
          <a:off x="0" y="0"/>
          <a:ext cx="0" cy="0"/>
          <a:chOff x="0" y="0"/>
          <a:chExt cx="0" cy="0"/>
        </a:xfrm>
      </p:grpSpPr>
      <p:sp>
        <p:nvSpPr>
          <p:cNvPr id="449" name="Google Shape;449;p15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0" name="Google Shape;450;p15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51" name="Google Shape;451;p15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itle only">
  <p:cSld name="Title only 18">
    <p:spTree>
      <p:nvGrpSpPr>
        <p:cNvPr id="1" name="Shape 452"/>
        <p:cNvGrpSpPr/>
        <p:nvPr/>
      </p:nvGrpSpPr>
      <p:grpSpPr>
        <a:xfrm>
          <a:off x="0" y="0"/>
          <a:ext cx="0" cy="0"/>
          <a:chOff x="0" y="0"/>
          <a:chExt cx="0" cy="0"/>
        </a:xfrm>
      </p:grpSpPr>
      <p:sp>
        <p:nvSpPr>
          <p:cNvPr id="453" name="Google Shape;453;p16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4" name="Google Shape;454;p16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Blank">
  <p:cSld name="Blank 19">
    <p:spTree>
      <p:nvGrpSpPr>
        <p:cNvPr id="1" name="Shape 455"/>
        <p:cNvGrpSpPr/>
        <p:nvPr/>
      </p:nvGrpSpPr>
      <p:grpSpPr>
        <a:xfrm>
          <a:off x="0" y="0"/>
          <a:ext cx="0" cy="0"/>
          <a:chOff x="0" y="0"/>
          <a:chExt cx="0" cy="0"/>
        </a:xfrm>
      </p:grpSpPr>
      <p:sp>
        <p:nvSpPr>
          <p:cNvPr id="456" name="Google Shape;456;p16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9">
    <p:spTree>
      <p:nvGrpSpPr>
        <p:cNvPr id="1" name="Shape 457"/>
        <p:cNvGrpSpPr/>
        <p:nvPr/>
      </p:nvGrpSpPr>
      <p:grpSpPr>
        <a:xfrm>
          <a:off x="0" y="0"/>
          <a:ext cx="0" cy="0"/>
          <a:chOff x="0" y="0"/>
          <a:chExt cx="0" cy="0"/>
        </a:xfrm>
      </p:grpSpPr>
      <p:sp>
        <p:nvSpPr>
          <p:cNvPr id="458" name="Google Shape;458;p16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9" name="Google Shape;459;p16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0" name="Google Shape;460;p16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9">
    <p:spTree>
      <p:nvGrpSpPr>
        <p:cNvPr id="1" name="Shape 461"/>
        <p:cNvGrpSpPr/>
        <p:nvPr/>
      </p:nvGrpSpPr>
      <p:grpSpPr>
        <a:xfrm>
          <a:off x="0" y="0"/>
          <a:ext cx="0" cy="0"/>
          <a:chOff x="0" y="0"/>
          <a:chExt cx="0" cy="0"/>
        </a:xfrm>
      </p:grpSpPr>
      <p:sp>
        <p:nvSpPr>
          <p:cNvPr id="462" name="Google Shape;462;p16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63" name="Google Shape;463;p16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4" name="Google Shape;464;p16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Title and content">
  <p:cSld name="Title and content 21">
    <p:spTree>
      <p:nvGrpSpPr>
        <p:cNvPr id="1" name="Shape 465"/>
        <p:cNvGrpSpPr/>
        <p:nvPr/>
      </p:nvGrpSpPr>
      <p:grpSpPr>
        <a:xfrm>
          <a:off x="0" y="0"/>
          <a:ext cx="0" cy="0"/>
          <a:chOff x="0" y="0"/>
          <a:chExt cx="0" cy="0"/>
        </a:xfrm>
      </p:grpSpPr>
      <p:sp>
        <p:nvSpPr>
          <p:cNvPr id="466" name="Google Shape;466;p16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67" name="Google Shape;467;p16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8" name="Google Shape;468;p16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Section header">
  <p:cSld name="Section header 21">
    <p:spTree>
      <p:nvGrpSpPr>
        <p:cNvPr id="1" name="Shape 469"/>
        <p:cNvGrpSpPr/>
        <p:nvPr/>
      </p:nvGrpSpPr>
      <p:grpSpPr>
        <a:xfrm>
          <a:off x="0" y="0"/>
          <a:ext cx="0" cy="0"/>
          <a:chOff x="0" y="0"/>
          <a:chExt cx="0" cy="0"/>
        </a:xfrm>
      </p:grpSpPr>
      <p:sp>
        <p:nvSpPr>
          <p:cNvPr id="470" name="Google Shape;470;p16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71" name="Google Shape;471;p16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72" name="Google Shape;472;p16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Title only">
  <p:cSld name="Title only 19">
    <p:spTree>
      <p:nvGrpSpPr>
        <p:cNvPr id="1" name="Shape 473"/>
        <p:cNvGrpSpPr/>
        <p:nvPr/>
      </p:nvGrpSpPr>
      <p:grpSpPr>
        <a:xfrm>
          <a:off x="0" y="0"/>
          <a:ext cx="0" cy="0"/>
          <a:chOff x="0" y="0"/>
          <a:chExt cx="0" cy="0"/>
        </a:xfrm>
      </p:grpSpPr>
      <p:sp>
        <p:nvSpPr>
          <p:cNvPr id="474" name="Google Shape;474;p16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75" name="Google Shape;475;p16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Blank">
  <p:cSld name="Blank 20">
    <p:spTree>
      <p:nvGrpSpPr>
        <p:cNvPr id="1" name="Shape 476"/>
        <p:cNvGrpSpPr/>
        <p:nvPr/>
      </p:nvGrpSpPr>
      <p:grpSpPr>
        <a:xfrm>
          <a:off x="0" y="0"/>
          <a:ext cx="0" cy="0"/>
          <a:chOff x="0" y="0"/>
          <a:chExt cx="0" cy="0"/>
        </a:xfrm>
      </p:grpSpPr>
      <p:sp>
        <p:nvSpPr>
          <p:cNvPr id="477" name="Google Shape;477;p16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cSld name="Title and content 2">
    <p:spTree>
      <p:nvGrpSpPr>
        <p:cNvPr id="1" name="Shape 69"/>
        <p:cNvGrpSpPr/>
        <p:nvPr/>
      </p:nvGrpSpPr>
      <p:grpSpPr>
        <a:xfrm>
          <a:off x="0" y="0"/>
          <a:ext cx="0" cy="0"/>
          <a:chOff x="0" y="0"/>
          <a:chExt cx="0" cy="0"/>
        </a:xfrm>
      </p:grpSpPr>
      <p:sp>
        <p:nvSpPr>
          <p:cNvPr id="70" name="Google Shape;70;p5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1" name="Google Shape;71;p51"/>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2" name="Google Shape;72;p5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0">
    <p:spTree>
      <p:nvGrpSpPr>
        <p:cNvPr id="1" name="Shape 478"/>
        <p:cNvGrpSpPr/>
        <p:nvPr/>
      </p:nvGrpSpPr>
      <p:grpSpPr>
        <a:xfrm>
          <a:off x="0" y="0"/>
          <a:ext cx="0" cy="0"/>
          <a:chOff x="0" y="0"/>
          <a:chExt cx="0" cy="0"/>
        </a:xfrm>
      </p:grpSpPr>
      <p:sp>
        <p:nvSpPr>
          <p:cNvPr id="479" name="Google Shape;479;p16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0" name="Google Shape;480;p16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1" name="Google Shape;481;p16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0">
    <p:spTree>
      <p:nvGrpSpPr>
        <p:cNvPr id="1" name="Shape 482"/>
        <p:cNvGrpSpPr/>
        <p:nvPr/>
      </p:nvGrpSpPr>
      <p:grpSpPr>
        <a:xfrm>
          <a:off x="0" y="0"/>
          <a:ext cx="0" cy="0"/>
          <a:chOff x="0" y="0"/>
          <a:chExt cx="0" cy="0"/>
        </a:xfrm>
      </p:grpSpPr>
      <p:sp>
        <p:nvSpPr>
          <p:cNvPr id="483" name="Google Shape;483;p16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4" name="Google Shape;484;p16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5" name="Google Shape;485;p16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Title and content">
  <p:cSld name="Title and content 22">
    <p:spTree>
      <p:nvGrpSpPr>
        <p:cNvPr id="1" name="Shape 486"/>
        <p:cNvGrpSpPr/>
        <p:nvPr/>
      </p:nvGrpSpPr>
      <p:grpSpPr>
        <a:xfrm>
          <a:off x="0" y="0"/>
          <a:ext cx="0" cy="0"/>
          <a:chOff x="0" y="0"/>
          <a:chExt cx="0" cy="0"/>
        </a:xfrm>
      </p:grpSpPr>
      <p:sp>
        <p:nvSpPr>
          <p:cNvPr id="487" name="Google Shape;487;p17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8" name="Google Shape;488;p17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9" name="Google Shape;489;p17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Section header">
  <p:cSld name="Section header 22">
    <p:spTree>
      <p:nvGrpSpPr>
        <p:cNvPr id="1" name="Shape 490"/>
        <p:cNvGrpSpPr/>
        <p:nvPr/>
      </p:nvGrpSpPr>
      <p:grpSpPr>
        <a:xfrm>
          <a:off x="0" y="0"/>
          <a:ext cx="0" cy="0"/>
          <a:chOff x="0" y="0"/>
          <a:chExt cx="0" cy="0"/>
        </a:xfrm>
      </p:grpSpPr>
      <p:sp>
        <p:nvSpPr>
          <p:cNvPr id="491" name="Google Shape;491;p17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92" name="Google Shape;492;p17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93" name="Google Shape;493;p17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Title only">
  <p:cSld name="Title only 20">
    <p:spTree>
      <p:nvGrpSpPr>
        <p:cNvPr id="1" name="Shape 494"/>
        <p:cNvGrpSpPr/>
        <p:nvPr/>
      </p:nvGrpSpPr>
      <p:grpSpPr>
        <a:xfrm>
          <a:off x="0" y="0"/>
          <a:ext cx="0" cy="0"/>
          <a:chOff x="0" y="0"/>
          <a:chExt cx="0" cy="0"/>
        </a:xfrm>
      </p:grpSpPr>
      <p:sp>
        <p:nvSpPr>
          <p:cNvPr id="495" name="Google Shape;495;p17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96" name="Google Shape;496;p17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Blank">
  <p:cSld name="Blank 21">
    <p:spTree>
      <p:nvGrpSpPr>
        <p:cNvPr id="1" name="Shape 497"/>
        <p:cNvGrpSpPr/>
        <p:nvPr/>
      </p:nvGrpSpPr>
      <p:grpSpPr>
        <a:xfrm>
          <a:off x="0" y="0"/>
          <a:ext cx="0" cy="0"/>
          <a:chOff x="0" y="0"/>
          <a:chExt cx="0" cy="0"/>
        </a:xfrm>
      </p:grpSpPr>
      <p:sp>
        <p:nvSpPr>
          <p:cNvPr id="498" name="Google Shape;498;p17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1">
    <p:spTree>
      <p:nvGrpSpPr>
        <p:cNvPr id="1" name="Shape 499"/>
        <p:cNvGrpSpPr/>
        <p:nvPr/>
      </p:nvGrpSpPr>
      <p:grpSpPr>
        <a:xfrm>
          <a:off x="0" y="0"/>
          <a:ext cx="0" cy="0"/>
          <a:chOff x="0" y="0"/>
          <a:chExt cx="0" cy="0"/>
        </a:xfrm>
      </p:grpSpPr>
      <p:sp>
        <p:nvSpPr>
          <p:cNvPr id="500" name="Google Shape;500;p17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1" name="Google Shape;501;p17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02" name="Google Shape;502;p17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1">
    <p:spTree>
      <p:nvGrpSpPr>
        <p:cNvPr id="1" name="Shape 503"/>
        <p:cNvGrpSpPr/>
        <p:nvPr/>
      </p:nvGrpSpPr>
      <p:grpSpPr>
        <a:xfrm>
          <a:off x="0" y="0"/>
          <a:ext cx="0" cy="0"/>
          <a:chOff x="0" y="0"/>
          <a:chExt cx="0" cy="0"/>
        </a:xfrm>
      </p:grpSpPr>
      <p:sp>
        <p:nvSpPr>
          <p:cNvPr id="504" name="Google Shape;504;p17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5" name="Google Shape;505;p17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06" name="Google Shape;506;p17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Title and content">
  <p:cSld name="Title and content 23">
    <p:spTree>
      <p:nvGrpSpPr>
        <p:cNvPr id="1" name="Shape 507"/>
        <p:cNvGrpSpPr/>
        <p:nvPr/>
      </p:nvGrpSpPr>
      <p:grpSpPr>
        <a:xfrm>
          <a:off x="0" y="0"/>
          <a:ext cx="0" cy="0"/>
          <a:chOff x="0" y="0"/>
          <a:chExt cx="0" cy="0"/>
        </a:xfrm>
      </p:grpSpPr>
      <p:sp>
        <p:nvSpPr>
          <p:cNvPr id="508" name="Google Shape;508;p17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9" name="Google Shape;509;p17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10" name="Google Shape;510;p17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Section header">
  <p:cSld name="Section header 23">
    <p:spTree>
      <p:nvGrpSpPr>
        <p:cNvPr id="1" name="Shape 511"/>
        <p:cNvGrpSpPr/>
        <p:nvPr/>
      </p:nvGrpSpPr>
      <p:grpSpPr>
        <a:xfrm>
          <a:off x="0" y="0"/>
          <a:ext cx="0" cy="0"/>
          <a:chOff x="0" y="0"/>
          <a:chExt cx="0" cy="0"/>
        </a:xfrm>
      </p:grpSpPr>
      <p:sp>
        <p:nvSpPr>
          <p:cNvPr id="512" name="Google Shape;512;p17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13" name="Google Shape;513;p17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14" name="Google Shape;514;p17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p:cSld name="Section header 2">
    <p:spTree>
      <p:nvGrpSpPr>
        <p:cNvPr id="1" name="Shape 73"/>
        <p:cNvGrpSpPr/>
        <p:nvPr/>
      </p:nvGrpSpPr>
      <p:grpSpPr>
        <a:xfrm>
          <a:off x="0" y="0"/>
          <a:ext cx="0" cy="0"/>
          <a:chOff x="0" y="0"/>
          <a:chExt cx="0" cy="0"/>
        </a:xfrm>
      </p:grpSpPr>
      <p:sp>
        <p:nvSpPr>
          <p:cNvPr id="74" name="Google Shape;74;p52"/>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5" name="Google Shape;75;p52"/>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6" name="Google Shape;76;p5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Title only">
  <p:cSld name="Title only 21">
    <p:spTree>
      <p:nvGrpSpPr>
        <p:cNvPr id="1" name="Shape 515"/>
        <p:cNvGrpSpPr/>
        <p:nvPr/>
      </p:nvGrpSpPr>
      <p:grpSpPr>
        <a:xfrm>
          <a:off x="0" y="0"/>
          <a:ext cx="0" cy="0"/>
          <a:chOff x="0" y="0"/>
          <a:chExt cx="0" cy="0"/>
        </a:xfrm>
      </p:grpSpPr>
      <p:sp>
        <p:nvSpPr>
          <p:cNvPr id="516" name="Google Shape;516;p17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17" name="Google Shape;517;p17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Blank">
  <p:cSld name="Blank 22">
    <p:spTree>
      <p:nvGrpSpPr>
        <p:cNvPr id="1" name="Shape 518"/>
        <p:cNvGrpSpPr/>
        <p:nvPr/>
      </p:nvGrpSpPr>
      <p:grpSpPr>
        <a:xfrm>
          <a:off x="0" y="0"/>
          <a:ext cx="0" cy="0"/>
          <a:chOff x="0" y="0"/>
          <a:chExt cx="0" cy="0"/>
        </a:xfrm>
      </p:grpSpPr>
      <p:sp>
        <p:nvSpPr>
          <p:cNvPr id="519" name="Google Shape;519;p17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2">
    <p:spTree>
      <p:nvGrpSpPr>
        <p:cNvPr id="1" name="Shape 520"/>
        <p:cNvGrpSpPr/>
        <p:nvPr/>
      </p:nvGrpSpPr>
      <p:grpSpPr>
        <a:xfrm>
          <a:off x="0" y="0"/>
          <a:ext cx="0" cy="0"/>
          <a:chOff x="0" y="0"/>
          <a:chExt cx="0" cy="0"/>
        </a:xfrm>
      </p:grpSpPr>
      <p:sp>
        <p:nvSpPr>
          <p:cNvPr id="521" name="Google Shape;521;p18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22" name="Google Shape;522;p18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23" name="Google Shape;523;p18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2">
    <p:spTree>
      <p:nvGrpSpPr>
        <p:cNvPr id="1" name="Shape 524"/>
        <p:cNvGrpSpPr/>
        <p:nvPr/>
      </p:nvGrpSpPr>
      <p:grpSpPr>
        <a:xfrm>
          <a:off x="0" y="0"/>
          <a:ext cx="0" cy="0"/>
          <a:chOff x="0" y="0"/>
          <a:chExt cx="0" cy="0"/>
        </a:xfrm>
      </p:grpSpPr>
      <p:sp>
        <p:nvSpPr>
          <p:cNvPr id="525" name="Google Shape;525;p18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26" name="Google Shape;526;p18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27" name="Google Shape;527;p18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Title and content">
  <p:cSld name="Title and content 24">
    <p:spTree>
      <p:nvGrpSpPr>
        <p:cNvPr id="1" name="Shape 528"/>
        <p:cNvGrpSpPr/>
        <p:nvPr/>
      </p:nvGrpSpPr>
      <p:grpSpPr>
        <a:xfrm>
          <a:off x="0" y="0"/>
          <a:ext cx="0" cy="0"/>
          <a:chOff x="0" y="0"/>
          <a:chExt cx="0" cy="0"/>
        </a:xfrm>
      </p:grpSpPr>
      <p:sp>
        <p:nvSpPr>
          <p:cNvPr id="529" name="Google Shape;529;p18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0" name="Google Shape;530;p18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31" name="Google Shape;531;p18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Section header">
  <p:cSld name="Section header 24">
    <p:spTree>
      <p:nvGrpSpPr>
        <p:cNvPr id="1" name="Shape 532"/>
        <p:cNvGrpSpPr/>
        <p:nvPr/>
      </p:nvGrpSpPr>
      <p:grpSpPr>
        <a:xfrm>
          <a:off x="0" y="0"/>
          <a:ext cx="0" cy="0"/>
          <a:chOff x="0" y="0"/>
          <a:chExt cx="0" cy="0"/>
        </a:xfrm>
      </p:grpSpPr>
      <p:sp>
        <p:nvSpPr>
          <p:cNvPr id="533" name="Google Shape;533;p18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4" name="Google Shape;534;p18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35" name="Google Shape;535;p18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Title only">
  <p:cSld name="Title only 22">
    <p:spTree>
      <p:nvGrpSpPr>
        <p:cNvPr id="1" name="Shape 536"/>
        <p:cNvGrpSpPr/>
        <p:nvPr/>
      </p:nvGrpSpPr>
      <p:grpSpPr>
        <a:xfrm>
          <a:off x="0" y="0"/>
          <a:ext cx="0" cy="0"/>
          <a:chOff x="0" y="0"/>
          <a:chExt cx="0" cy="0"/>
        </a:xfrm>
      </p:grpSpPr>
      <p:sp>
        <p:nvSpPr>
          <p:cNvPr id="537" name="Google Shape;537;p18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8" name="Google Shape;538;p18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Blank">
  <p:cSld name="Blank 23">
    <p:spTree>
      <p:nvGrpSpPr>
        <p:cNvPr id="1" name="Shape 539"/>
        <p:cNvGrpSpPr/>
        <p:nvPr/>
      </p:nvGrpSpPr>
      <p:grpSpPr>
        <a:xfrm>
          <a:off x="0" y="0"/>
          <a:ext cx="0" cy="0"/>
          <a:chOff x="0" y="0"/>
          <a:chExt cx="0" cy="0"/>
        </a:xfrm>
      </p:grpSpPr>
      <p:sp>
        <p:nvSpPr>
          <p:cNvPr id="540" name="Google Shape;540;p18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3">
    <p:spTree>
      <p:nvGrpSpPr>
        <p:cNvPr id="1" name="Shape 541"/>
        <p:cNvGrpSpPr/>
        <p:nvPr/>
      </p:nvGrpSpPr>
      <p:grpSpPr>
        <a:xfrm>
          <a:off x="0" y="0"/>
          <a:ext cx="0" cy="0"/>
          <a:chOff x="0" y="0"/>
          <a:chExt cx="0" cy="0"/>
        </a:xfrm>
      </p:grpSpPr>
      <p:sp>
        <p:nvSpPr>
          <p:cNvPr id="542" name="Google Shape;542;p18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43" name="Google Shape;543;p18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44" name="Google Shape;544;p18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3">
    <p:spTree>
      <p:nvGrpSpPr>
        <p:cNvPr id="1" name="Shape 545"/>
        <p:cNvGrpSpPr/>
        <p:nvPr/>
      </p:nvGrpSpPr>
      <p:grpSpPr>
        <a:xfrm>
          <a:off x="0" y="0"/>
          <a:ext cx="0" cy="0"/>
          <a:chOff x="0" y="0"/>
          <a:chExt cx="0" cy="0"/>
        </a:xfrm>
      </p:grpSpPr>
      <p:sp>
        <p:nvSpPr>
          <p:cNvPr id="546" name="Google Shape;546;p18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47" name="Google Shape;547;p18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48" name="Google Shape;548;p18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7"/>
        <p:cNvGrpSpPr/>
        <p:nvPr/>
      </p:nvGrpSpPr>
      <p:grpSpPr>
        <a:xfrm>
          <a:off x="0" y="0"/>
          <a:ext cx="0" cy="0"/>
          <a:chOff x="0" y="0"/>
          <a:chExt cx="0" cy="0"/>
        </a:xfrm>
      </p:grpSpPr>
      <p:sp>
        <p:nvSpPr>
          <p:cNvPr id="78" name="Google Shape;78;p5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Title and content">
  <p:cSld name="Title and content 25">
    <p:spTree>
      <p:nvGrpSpPr>
        <p:cNvPr id="1" name="Shape 549"/>
        <p:cNvGrpSpPr/>
        <p:nvPr/>
      </p:nvGrpSpPr>
      <p:grpSpPr>
        <a:xfrm>
          <a:off x="0" y="0"/>
          <a:ext cx="0" cy="0"/>
          <a:chOff x="0" y="0"/>
          <a:chExt cx="0" cy="0"/>
        </a:xfrm>
      </p:grpSpPr>
      <p:sp>
        <p:nvSpPr>
          <p:cNvPr id="550" name="Google Shape;550;p18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1" name="Google Shape;551;p18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52" name="Google Shape;552;p18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Section header">
  <p:cSld name="Section header 25">
    <p:spTree>
      <p:nvGrpSpPr>
        <p:cNvPr id="1" name="Shape 553"/>
        <p:cNvGrpSpPr/>
        <p:nvPr/>
      </p:nvGrpSpPr>
      <p:grpSpPr>
        <a:xfrm>
          <a:off x="0" y="0"/>
          <a:ext cx="0" cy="0"/>
          <a:chOff x="0" y="0"/>
          <a:chExt cx="0" cy="0"/>
        </a:xfrm>
      </p:grpSpPr>
      <p:sp>
        <p:nvSpPr>
          <p:cNvPr id="554" name="Google Shape;554;p18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5" name="Google Shape;555;p18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56" name="Google Shape;556;p18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Title only">
  <p:cSld name="Title only 23">
    <p:spTree>
      <p:nvGrpSpPr>
        <p:cNvPr id="1" name="Shape 557"/>
        <p:cNvGrpSpPr/>
        <p:nvPr/>
      </p:nvGrpSpPr>
      <p:grpSpPr>
        <a:xfrm>
          <a:off x="0" y="0"/>
          <a:ext cx="0" cy="0"/>
          <a:chOff x="0" y="0"/>
          <a:chExt cx="0" cy="0"/>
        </a:xfrm>
      </p:grpSpPr>
      <p:sp>
        <p:nvSpPr>
          <p:cNvPr id="558" name="Google Shape;558;p19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9" name="Google Shape;559;p19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Blank">
  <p:cSld name="Blank 24">
    <p:spTree>
      <p:nvGrpSpPr>
        <p:cNvPr id="1" name="Shape 560"/>
        <p:cNvGrpSpPr/>
        <p:nvPr/>
      </p:nvGrpSpPr>
      <p:grpSpPr>
        <a:xfrm>
          <a:off x="0" y="0"/>
          <a:ext cx="0" cy="0"/>
          <a:chOff x="0" y="0"/>
          <a:chExt cx="0" cy="0"/>
        </a:xfrm>
      </p:grpSpPr>
      <p:sp>
        <p:nvSpPr>
          <p:cNvPr id="561" name="Google Shape;561;p19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4">
    <p:spTree>
      <p:nvGrpSpPr>
        <p:cNvPr id="1" name="Shape 562"/>
        <p:cNvGrpSpPr/>
        <p:nvPr/>
      </p:nvGrpSpPr>
      <p:grpSpPr>
        <a:xfrm>
          <a:off x="0" y="0"/>
          <a:ext cx="0" cy="0"/>
          <a:chOff x="0" y="0"/>
          <a:chExt cx="0" cy="0"/>
        </a:xfrm>
      </p:grpSpPr>
      <p:sp>
        <p:nvSpPr>
          <p:cNvPr id="563" name="Google Shape;563;p19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64" name="Google Shape;564;p19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5" name="Google Shape;565;p19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4">
    <p:spTree>
      <p:nvGrpSpPr>
        <p:cNvPr id="1" name="Shape 566"/>
        <p:cNvGrpSpPr/>
        <p:nvPr/>
      </p:nvGrpSpPr>
      <p:grpSpPr>
        <a:xfrm>
          <a:off x="0" y="0"/>
          <a:ext cx="0" cy="0"/>
          <a:chOff x="0" y="0"/>
          <a:chExt cx="0" cy="0"/>
        </a:xfrm>
      </p:grpSpPr>
      <p:sp>
        <p:nvSpPr>
          <p:cNvPr id="567" name="Google Shape;567;p19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68" name="Google Shape;568;p19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9" name="Google Shape;569;p19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Title and content">
  <p:cSld name="Title and content 26">
    <p:spTree>
      <p:nvGrpSpPr>
        <p:cNvPr id="1" name="Shape 570"/>
        <p:cNvGrpSpPr/>
        <p:nvPr/>
      </p:nvGrpSpPr>
      <p:grpSpPr>
        <a:xfrm>
          <a:off x="0" y="0"/>
          <a:ext cx="0" cy="0"/>
          <a:chOff x="0" y="0"/>
          <a:chExt cx="0" cy="0"/>
        </a:xfrm>
      </p:grpSpPr>
      <p:sp>
        <p:nvSpPr>
          <p:cNvPr id="571" name="Google Shape;571;p19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72" name="Google Shape;572;p19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73" name="Google Shape;573;p19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Section header">
  <p:cSld name="Section header 26">
    <p:spTree>
      <p:nvGrpSpPr>
        <p:cNvPr id="1" name="Shape 574"/>
        <p:cNvGrpSpPr/>
        <p:nvPr/>
      </p:nvGrpSpPr>
      <p:grpSpPr>
        <a:xfrm>
          <a:off x="0" y="0"/>
          <a:ext cx="0" cy="0"/>
          <a:chOff x="0" y="0"/>
          <a:chExt cx="0" cy="0"/>
        </a:xfrm>
      </p:grpSpPr>
      <p:sp>
        <p:nvSpPr>
          <p:cNvPr id="575" name="Google Shape;575;p19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76" name="Google Shape;576;p19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77" name="Google Shape;577;p19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Title only">
  <p:cSld name="Title only 24">
    <p:spTree>
      <p:nvGrpSpPr>
        <p:cNvPr id="1" name="Shape 578"/>
        <p:cNvGrpSpPr/>
        <p:nvPr/>
      </p:nvGrpSpPr>
      <p:grpSpPr>
        <a:xfrm>
          <a:off x="0" y="0"/>
          <a:ext cx="0" cy="0"/>
          <a:chOff x="0" y="0"/>
          <a:chExt cx="0" cy="0"/>
        </a:xfrm>
      </p:grpSpPr>
      <p:sp>
        <p:nvSpPr>
          <p:cNvPr id="579" name="Google Shape;579;p19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0" name="Google Shape;580;p19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Blank">
  <p:cSld name="Blank 25">
    <p:spTree>
      <p:nvGrpSpPr>
        <p:cNvPr id="1" name="Shape 581"/>
        <p:cNvGrpSpPr/>
        <p:nvPr/>
      </p:nvGrpSpPr>
      <p:grpSpPr>
        <a:xfrm>
          <a:off x="0" y="0"/>
          <a:ext cx="0" cy="0"/>
          <a:chOff x="0" y="0"/>
          <a:chExt cx="0" cy="0"/>
        </a:xfrm>
      </p:grpSpPr>
      <p:sp>
        <p:nvSpPr>
          <p:cNvPr id="582" name="Google Shape;582;p19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79"/>
        <p:cNvGrpSpPr/>
        <p:nvPr/>
      </p:nvGrpSpPr>
      <p:grpSpPr>
        <a:xfrm>
          <a:off x="0" y="0"/>
          <a:ext cx="0" cy="0"/>
          <a:chOff x="0" y="0"/>
          <a:chExt cx="0" cy="0"/>
        </a:xfrm>
      </p:grpSpPr>
      <p:sp>
        <p:nvSpPr>
          <p:cNvPr id="80" name="Google Shape;80;p5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1" name="Google Shape;81;p5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2" name="Google Shape;82;p5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5">
    <p:spTree>
      <p:nvGrpSpPr>
        <p:cNvPr id="1" name="Shape 583"/>
        <p:cNvGrpSpPr/>
        <p:nvPr/>
      </p:nvGrpSpPr>
      <p:grpSpPr>
        <a:xfrm>
          <a:off x="0" y="0"/>
          <a:ext cx="0" cy="0"/>
          <a:chOff x="0" y="0"/>
          <a:chExt cx="0" cy="0"/>
        </a:xfrm>
      </p:grpSpPr>
      <p:sp>
        <p:nvSpPr>
          <p:cNvPr id="584" name="Google Shape;584;p19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5" name="Google Shape;585;p19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86" name="Google Shape;586;p19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5">
    <p:spTree>
      <p:nvGrpSpPr>
        <p:cNvPr id="1" name="Shape 587"/>
        <p:cNvGrpSpPr/>
        <p:nvPr/>
      </p:nvGrpSpPr>
      <p:grpSpPr>
        <a:xfrm>
          <a:off x="0" y="0"/>
          <a:ext cx="0" cy="0"/>
          <a:chOff x="0" y="0"/>
          <a:chExt cx="0" cy="0"/>
        </a:xfrm>
      </p:grpSpPr>
      <p:sp>
        <p:nvSpPr>
          <p:cNvPr id="588" name="Google Shape;588;p19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9" name="Google Shape;589;p19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90" name="Google Shape;590;p19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Title and content">
  <p:cSld name="Title and content 27">
    <p:spTree>
      <p:nvGrpSpPr>
        <p:cNvPr id="1" name="Shape 591"/>
        <p:cNvGrpSpPr/>
        <p:nvPr/>
      </p:nvGrpSpPr>
      <p:grpSpPr>
        <a:xfrm>
          <a:off x="0" y="0"/>
          <a:ext cx="0" cy="0"/>
          <a:chOff x="0" y="0"/>
          <a:chExt cx="0" cy="0"/>
        </a:xfrm>
      </p:grpSpPr>
      <p:sp>
        <p:nvSpPr>
          <p:cNvPr id="592" name="Google Shape;592;p20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3" name="Google Shape;593;p20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94" name="Google Shape;594;p20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Section header">
  <p:cSld name="Section header 27">
    <p:spTree>
      <p:nvGrpSpPr>
        <p:cNvPr id="1" name="Shape 595"/>
        <p:cNvGrpSpPr/>
        <p:nvPr/>
      </p:nvGrpSpPr>
      <p:grpSpPr>
        <a:xfrm>
          <a:off x="0" y="0"/>
          <a:ext cx="0" cy="0"/>
          <a:chOff x="0" y="0"/>
          <a:chExt cx="0" cy="0"/>
        </a:xfrm>
      </p:grpSpPr>
      <p:sp>
        <p:nvSpPr>
          <p:cNvPr id="596" name="Google Shape;596;p20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7" name="Google Shape;597;p20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98" name="Google Shape;598;p20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Title only">
  <p:cSld name="Title only 25">
    <p:spTree>
      <p:nvGrpSpPr>
        <p:cNvPr id="1" name="Shape 599"/>
        <p:cNvGrpSpPr/>
        <p:nvPr/>
      </p:nvGrpSpPr>
      <p:grpSpPr>
        <a:xfrm>
          <a:off x="0" y="0"/>
          <a:ext cx="0" cy="0"/>
          <a:chOff x="0" y="0"/>
          <a:chExt cx="0" cy="0"/>
        </a:xfrm>
      </p:grpSpPr>
      <p:sp>
        <p:nvSpPr>
          <p:cNvPr id="600" name="Google Shape;600;p20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01" name="Google Shape;601;p20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Blank">
  <p:cSld name="Blank 26">
    <p:spTree>
      <p:nvGrpSpPr>
        <p:cNvPr id="1" name="Shape 602"/>
        <p:cNvGrpSpPr/>
        <p:nvPr/>
      </p:nvGrpSpPr>
      <p:grpSpPr>
        <a:xfrm>
          <a:off x="0" y="0"/>
          <a:ext cx="0" cy="0"/>
          <a:chOff x="0" y="0"/>
          <a:chExt cx="0" cy="0"/>
        </a:xfrm>
      </p:grpSpPr>
      <p:sp>
        <p:nvSpPr>
          <p:cNvPr id="603" name="Google Shape;603;p20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6">
    <p:spTree>
      <p:nvGrpSpPr>
        <p:cNvPr id="1" name="Shape 604"/>
        <p:cNvGrpSpPr/>
        <p:nvPr/>
      </p:nvGrpSpPr>
      <p:grpSpPr>
        <a:xfrm>
          <a:off x="0" y="0"/>
          <a:ext cx="0" cy="0"/>
          <a:chOff x="0" y="0"/>
          <a:chExt cx="0" cy="0"/>
        </a:xfrm>
      </p:grpSpPr>
      <p:sp>
        <p:nvSpPr>
          <p:cNvPr id="605" name="Google Shape;605;p20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06" name="Google Shape;606;p20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07" name="Google Shape;607;p20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6">
    <p:spTree>
      <p:nvGrpSpPr>
        <p:cNvPr id="1" name="Shape 608"/>
        <p:cNvGrpSpPr/>
        <p:nvPr/>
      </p:nvGrpSpPr>
      <p:grpSpPr>
        <a:xfrm>
          <a:off x="0" y="0"/>
          <a:ext cx="0" cy="0"/>
          <a:chOff x="0" y="0"/>
          <a:chExt cx="0" cy="0"/>
        </a:xfrm>
      </p:grpSpPr>
      <p:sp>
        <p:nvSpPr>
          <p:cNvPr id="609" name="Google Shape;609;p20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0" name="Google Shape;610;p20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1" name="Google Shape;611;p20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Title and content">
  <p:cSld name="Title and content 28">
    <p:spTree>
      <p:nvGrpSpPr>
        <p:cNvPr id="1" name="Shape 612"/>
        <p:cNvGrpSpPr/>
        <p:nvPr/>
      </p:nvGrpSpPr>
      <p:grpSpPr>
        <a:xfrm>
          <a:off x="0" y="0"/>
          <a:ext cx="0" cy="0"/>
          <a:chOff x="0" y="0"/>
          <a:chExt cx="0" cy="0"/>
        </a:xfrm>
      </p:grpSpPr>
      <p:sp>
        <p:nvSpPr>
          <p:cNvPr id="613" name="Google Shape;613;p20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4" name="Google Shape;614;p20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5" name="Google Shape;615;p20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Section header">
  <p:cSld name="Section header 28">
    <p:spTree>
      <p:nvGrpSpPr>
        <p:cNvPr id="1" name="Shape 616"/>
        <p:cNvGrpSpPr/>
        <p:nvPr/>
      </p:nvGrpSpPr>
      <p:grpSpPr>
        <a:xfrm>
          <a:off x="0" y="0"/>
          <a:ext cx="0" cy="0"/>
          <a:chOff x="0" y="0"/>
          <a:chExt cx="0" cy="0"/>
        </a:xfrm>
      </p:grpSpPr>
      <p:sp>
        <p:nvSpPr>
          <p:cNvPr id="617" name="Google Shape;617;p20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8" name="Google Shape;618;p20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9" name="Google Shape;619;p20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83"/>
        <p:cNvGrpSpPr/>
        <p:nvPr/>
      </p:nvGrpSpPr>
      <p:grpSpPr>
        <a:xfrm>
          <a:off x="0" y="0"/>
          <a:ext cx="0" cy="0"/>
          <a:chOff x="0" y="0"/>
          <a:chExt cx="0" cy="0"/>
        </a:xfrm>
      </p:grpSpPr>
      <p:sp>
        <p:nvSpPr>
          <p:cNvPr id="84" name="Google Shape;84;p5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5" name="Google Shape;85;p5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6" name="Google Shape;86;p5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Title only">
  <p:cSld name="Title only 26">
    <p:spTree>
      <p:nvGrpSpPr>
        <p:cNvPr id="1" name="Shape 620"/>
        <p:cNvGrpSpPr/>
        <p:nvPr/>
      </p:nvGrpSpPr>
      <p:grpSpPr>
        <a:xfrm>
          <a:off x="0" y="0"/>
          <a:ext cx="0" cy="0"/>
          <a:chOff x="0" y="0"/>
          <a:chExt cx="0" cy="0"/>
        </a:xfrm>
      </p:grpSpPr>
      <p:sp>
        <p:nvSpPr>
          <p:cNvPr id="621" name="Google Shape;621;p20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22" name="Google Shape;622;p20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Blank">
  <p:cSld name="Blank 27">
    <p:spTree>
      <p:nvGrpSpPr>
        <p:cNvPr id="1" name="Shape 623"/>
        <p:cNvGrpSpPr/>
        <p:nvPr/>
      </p:nvGrpSpPr>
      <p:grpSpPr>
        <a:xfrm>
          <a:off x="0" y="0"/>
          <a:ext cx="0" cy="0"/>
          <a:chOff x="0" y="0"/>
          <a:chExt cx="0" cy="0"/>
        </a:xfrm>
      </p:grpSpPr>
      <p:sp>
        <p:nvSpPr>
          <p:cNvPr id="624" name="Google Shape;624;p20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7">
    <p:spTree>
      <p:nvGrpSpPr>
        <p:cNvPr id="1" name="Shape 625"/>
        <p:cNvGrpSpPr/>
        <p:nvPr/>
      </p:nvGrpSpPr>
      <p:grpSpPr>
        <a:xfrm>
          <a:off x="0" y="0"/>
          <a:ext cx="0" cy="0"/>
          <a:chOff x="0" y="0"/>
          <a:chExt cx="0" cy="0"/>
        </a:xfrm>
      </p:grpSpPr>
      <p:sp>
        <p:nvSpPr>
          <p:cNvPr id="626" name="Google Shape;626;p21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27" name="Google Shape;627;p21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28" name="Google Shape;628;p21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7">
    <p:spTree>
      <p:nvGrpSpPr>
        <p:cNvPr id="1" name="Shape 629"/>
        <p:cNvGrpSpPr/>
        <p:nvPr/>
      </p:nvGrpSpPr>
      <p:grpSpPr>
        <a:xfrm>
          <a:off x="0" y="0"/>
          <a:ext cx="0" cy="0"/>
          <a:chOff x="0" y="0"/>
          <a:chExt cx="0" cy="0"/>
        </a:xfrm>
      </p:grpSpPr>
      <p:sp>
        <p:nvSpPr>
          <p:cNvPr id="630" name="Google Shape;630;p21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1" name="Google Shape;631;p21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32" name="Google Shape;632;p21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Title and content">
  <p:cSld name="Title and content 29">
    <p:spTree>
      <p:nvGrpSpPr>
        <p:cNvPr id="1" name="Shape 633"/>
        <p:cNvGrpSpPr/>
        <p:nvPr/>
      </p:nvGrpSpPr>
      <p:grpSpPr>
        <a:xfrm>
          <a:off x="0" y="0"/>
          <a:ext cx="0" cy="0"/>
          <a:chOff x="0" y="0"/>
          <a:chExt cx="0" cy="0"/>
        </a:xfrm>
      </p:grpSpPr>
      <p:sp>
        <p:nvSpPr>
          <p:cNvPr id="634" name="Google Shape;634;p21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5" name="Google Shape;635;p21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36" name="Google Shape;636;p21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Section header">
  <p:cSld name="Section header 29">
    <p:spTree>
      <p:nvGrpSpPr>
        <p:cNvPr id="1" name="Shape 637"/>
        <p:cNvGrpSpPr/>
        <p:nvPr/>
      </p:nvGrpSpPr>
      <p:grpSpPr>
        <a:xfrm>
          <a:off x="0" y="0"/>
          <a:ext cx="0" cy="0"/>
          <a:chOff x="0" y="0"/>
          <a:chExt cx="0" cy="0"/>
        </a:xfrm>
      </p:grpSpPr>
      <p:sp>
        <p:nvSpPr>
          <p:cNvPr id="638" name="Google Shape;638;p21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9" name="Google Shape;639;p21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0" name="Google Shape;640;p21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Title only">
  <p:cSld name="Title only 27">
    <p:spTree>
      <p:nvGrpSpPr>
        <p:cNvPr id="1" name="Shape 641"/>
        <p:cNvGrpSpPr/>
        <p:nvPr/>
      </p:nvGrpSpPr>
      <p:grpSpPr>
        <a:xfrm>
          <a:off x="0" y="0"/>
          <a:ext cx="0" cy="0"/>
          <a:chOff x="0" y="0"/>
          <a:chExt cx="0" cy="0"/>
        </a:xfrm>
      </p:grpSpPr>
      <p:sp>
        <p:nvSpPr>
          <p:cNvPr id="642" name="Google Shape;642;p21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43" name="Google Shape;643;p21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Blank">
  <p:cSld name="Blank 28">
    <p:spTree>
      <p:nvGrpSpPr>
        <p:cNvPr id="1" name="Shape 644"/>
        <p:cNvGrpSpPr/>
        <p:nvPr/>
      </p:nvGrpSpPr>
      <p:grpSpPr>
        <a:xfrm>
          <a:off x="0" y="0"/>
          <a:ext cx="0" cy="0"/>
          <a:chOff x="0" y="0"/>
          <a:chExt cx="0" cy="0"/>
        </a:xfrm>
      </p:grpSpPr>
      <p:sp>
        <p:nvSpPr>
          <p:cNvPr id="645" name="Google Shape;645;p21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8">
    <p:spTree>
      <p:nvGrpSpPr>
        <p:cNvPr id="1" name="Shape 646"/>
        <p:cNvGrpSpPr/>
        <p:nvPr/>
      </p:nvGrpSpPr>
      <p:grpSpPr>
        <a:xfrm>
          <a:off x="0" y="0"/>
          <a:ext cx="0" cy="0"/>
          <a:chOff x="0" y="0"/>
          <a:chExt cx="0" cy="0"/>
        </a:xfrm>
      </p:grpSpPr>
      <p:sp>
        <p:nvSpPr>
          <p:cNvPr id="647" name="Google Shape;647;p21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48" name="Google Shape;648;p21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9" name="Google Shape;649;p21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8">
    <p:spTree>
      <p:nvGrpSpPr>
        <p:cNvPr id="1" name="Shape 650"/>
        <p:cNvGrpSpPr/>
        <p:nvPr/>
      </p:nvGrpSpPr>
      <p:grpSpPr>
        <a:xfrm>
          <a:off x="0" y="0"/>
          <a:ext cx="0" cy="0"/>
          <a:chOff x="0" y="0"/>
          <a:chExt cx="0" cy="0"/>
        </a:xfrm>
      </p:grpSpPr>
      <p:sp>
        <p:nvSpPr>
          <p:cNvPr id="651" name="Google Shape;651;p21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52" name="Google Shape;652;p21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53" name="Google Shape;653;p21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p:cSld name="Title and content 3">
    <p:spTree>
      <p:nvGrpSpPr>
        <p:cNvPr id="1" name="Shape 87"/>
        <p:cNvGrpSpPr/>
        <p:nvPr/>
      </p:nvGrpSpPr>
      <p:grpSpPr>
        <a:xfrm>
          <a:off x="0" y="0"/>
          <a:ext cx="0" cy="0"/>
          <a:chOff x="0" y="0"/>
          <a:chExt cx="0" cy="0"/>
        </a:xfrm>
      </p:grpSpPr>
      <p:sp>
        <p:nvSpPr>
          <p:cNvPr id="88" name="Google Shape;88;p5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9" name="Google Shape;89;p5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90" name="Google Shape;90;p5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Title and content">
  <p:cSld name="Title and content 30">
    <p:spTree>
      <p:nvGrpSpPr>
        <p:cNvPr id="1" name="Shape 654"/>
        <p:cNvGrpSpPr/>
        <p:nvPr/>
      </p:nvGrpSpPr>
      <p:grpSpPr>
        <a:xfrm>
          <a:off x="0" y="0"/>
          <a:ext cx="0" cy="0"/>
          <a:chOff x="0" y="0"/>
          <a:chExt cx="0" cy="0"/>
        </a:xfrm>
      </p:grpSpPr>
      <p:sp>
        <p:nvSpPr>
          <p:cNvPr id="655" name="Google Shape;655;p21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56" name="Google Shape;656;p21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57" name="Google Shape;657;p21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Section header">
  <p:cSld name="Section header 30">
    <p:spTree>
      <p:nvGrpSpPr>
        <p:cNvPr id="1" name="Shape 658"/>
        <p:cNvGrpSpPr/>
        <p:nvPr/>
      </p:nvGrpSpPr>
      <p:grpSpPr>
        <a:xfrm>
          <a:off x="0" y="0"/>
          <a:ext cx="0" cy="0"/>
          <a:chOff x="0" y="0"/>
          <a:chExt cx="0" cy="0"/>
        </a:xfrm>
      </p:grpSpPr>
      <p:sp>
        <p:nvSpPr>
          <p:cNvPr id="659" name="Google Shape;659;p21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0" name="Google Shape;660;p21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61" name="Google Shape;661;p21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Title only">
  <p:cSld name="Title only 28">
    <p:spTree>
      <p:nvGrpSpPr>
        <p:cNvPr id="1" name="Shape 662"/>
        <p:cNvGrpSpPr/>
        <p:nvPr/>
      </p:nvGrpSpPr>
      <p:grpSpPr>
        <a:xfrm>
          <a:off x="0" y="0"/>
          <a:ext cx="0" cy="0"/>
          <a:chOff x="0" y="0"/>
          <a:chExt cx="0" cy="0"/>
        </a:xfrm>
      </p:grpSpPr>
      <p:sp>
        <p:nvSpPr>
          <p:cNvPr id="663" name="Google Shape;663;p22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4" name="Google Shape;664;p22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Blank">
  <p:cSld name="Blank 29">
    <p:spTree>
      <p:nvGrpSpPr>
        <p:cNvPr id="1" name="Shape 665"/>
        <p:cNvGrpSpPr/>
        <p:nvPr/>
      </p:nvGrpSpPr>
      <p:grpSpPr>
        <a:xfrm>
          <a:off x="0" y="0"/>
          <a:ext cx="0" cy="0"/>
          <a:chOff x="0" y="0"/>
          <a:chExt cx="0" cy="0"/>
        </a:xfrm>
      </p:grpSpPr>
      <p:sp>
        <p:nvSpPr>
          <p:cNvPr id="666" name="Google Shape;666;p22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9">
    <p:spTree>
      <p:nvGrpSpPr>
        <p:cNvPr id="1" name="Shape 667"/>
        <p:cNvGrpSpPr/>
        <p:nvPr/>
      </p:nvGrpSpPr>
      <p:grpSpPr>
        <a:xfrm>
          <a:off x="0" y="0"/>
          <a:ext cx="0" cy="0"/>
          <a:chOff x="0" y="0"/>
          <a:chExt cx="0" cy="0"/>
        </a:xfrm>
      </p:grpSpPr>
      <p:sp>
        <p:nvSpPr>
          <p:cNvPr id="668" name="Google Shape;668;p22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9" name="Google Shape;669;p22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70" name="Google Shape;670;p22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9">
    <p:spTree>
      <p:nvGrpSpPr>
        <p:cNvPr id="1" name="Shape 671"/>
        <p:cNvGrpSpPr/>
        <p:nvPr/>
      </p:nvGrpSpPr>
      <p:grpSpPr>
        <a:xfrm>
          <a:off x="0" y="0"/>
          <a:ext cx="0" cy="0"/>
          <a:chOff x="0" y="0"/>
          <a:chExt cx="0" cy="0"/>
        </a:xfrm>
      </p:grpSpPr>
      <p:sp>
        <p:nvSpPr>
          <p:cNvPr id="672" name="Google Shape;672;p22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3" name="Google Shape;673;p22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74" name="Google Shape;674;p22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Title and content">
  <p:cSld name="Title and content 31">
    <p:spTree>
      <p:nvGrpSpPr>
        <p:cNvPr id="1" name="Shape 675"/>
        <p:cNvGrpSpPr/>
        <p:nvPr/>
      </p:nvGrpSpPr>
      <p:grpSpPr>
        <a:xfrm>
          <a:off x="0" y="0"/>
          <a:ext cx="0" cy="0"/>
          <a:chOff x="0" y="0"/>
          <a:chExt cx="0" cy="0"/>
        </a:xfrm>
      </p:grpSpPr>
      <p:sp>
        <p:nvSpPr>
          <p:cNvPr id="676" name="Google Shape;676;p22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7" name="Google Shape;677;p22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78" name="Google Shape;678;p22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Section header">
  <p:cSld name="Section header 31">
    <p:spTree>
      <p:nvGrpSpPr>
        <p:cNvPr id="1" name="Shape 679"/>
        <p:cNvGrpSpPr/>
        <p:nvPr/>
      </p:nvGrpSpPr>
      <p:grpSpPr>
        <a:xfrm>
          <a:off x="0" y="0"/>
          <a:ext cx="0" cy="0"/>
          <a:chOff x="0" y="0"/>
          <a:chExt cx="0" cy="0"/>
        </a:xfrm>
      </p:grpSpPr>
      <p:sp>
        <p:nvSpPr>
          <p:cNvPr id="680" name="Google Shape;680;p22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81" name="Google Shape;681;p22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82" name="Google Shape;682;p22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Title only">
  <p:cSld name="Title only 29">
    <p:spTree>
      <p:nvGrpSpPr>
        <p:cNvPr id="1" name="Shape 683"/>
        <p:cNvGrpSpPr/>
        <p:nvPr/>
      </p:nvGrpSpPr>
      <p:grpSpPr>
        <a:xfrm>
          <a:off x="0" y="0"/>
          <a:ext cx="0" cy="0"/>
          <a:chOff x="0" y="0"/>
          <a:chExt cx="0" cy="0"/>
        </a:xfrm>
      </p:grpSpPr>
      <p:sp>
        <p:nvSpPr>
          <p:cNvPr id="684" name="Google Shape;684;p22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85" name="Google Shape;685;p22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Blank">
  <p:cSld name="Blank 30">
    <p:spTree>
      <p:nvGrpSpPr>
        <p:cNvPr id="1" name="Shape 686"/>
        <p:cNvGrpSpPr/>
        <p:nvPr/>
      </p:nvGrpSpPr>
      <p:grpSpPr>
        <a:xfrm>
          <a:off x="0" y="0"/>
          <a:ext cx="0" cy="0"/>
          <a:chOff x="0" y="0"/>
          <a:chExt cx="0" cy="0"/>
        </a:xfrm>
      </p:grpSpPr>
      <p:sp>
        <p:nvSpPr>
          <p:cNvPr id="687" name="Google Shape;687;p22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p:cSld name="Section header 3">
    <p:spTree>
      <p:nvGrpSpPr>
        <p:cNvPr id="1" name="Shape 91"/>
        <p:cNvGrpSpPr/>
        <p:nvPr/>
      </p:nvGrpSpPr>
      <p:grpSpPr>
        <a:xfrm>
          <a:off x="0" y="0"/>
          <a:ext cx="0" cy="0"/>
          <a:chOff x="0" y="0"/>
          <a:chExt cx="0" cy="0"/>
        </a:xfrm>
      </p:grpSpPr>
      <p:sp>
        <p:nvSpPr>
          <p:cNvPr id="92" name="Google Shape;92;p5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93" name="Google Shape;93;p5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94" name="Google Shape;94;p5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88"/>
        <p:cNvGrpSpPr/>
        <p:nvPr/>
      </p:nvGrpSpPr>
      <p:grpSpPr>
        <a:xfrm>
          <a:off x="0" y="0"/>
          <a:ext cx="0" cy="0"/>
          <a:chOff x="0" y="0"/>
          <a:chExt cx="0" cy="0"/>
        </a:xfrm>
      </p:grpSpPr>
      <p:sp>
        <p:nvSpPr>
          <p:cNvPr id="689" name="Google Shape;689;p228"/>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0" name="Google Shape;690;p228"/>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91" name="Google Shape;691;p228"/>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92" name="Google Shape;692;p2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0">
    <p:spTree>
      <p:nvGrpSpPr>
        <p:cNvPr id="1" name="Shape 693"/>
        <p:cNvGrpSpPr/>
        <p:nvPr/>
      </p:nvGrpSpPr>
      <p:grpSpPr>
        <a:xfrm>
          <a:off x="0" y="0"/>
          <a:ext cx="0" cy="0"/>
          <a:chOff x="0" y="0"/>
          <a:chExt cx="0" cy="0"/>
        </a:xfrm>
      </p:grpSpPr>
      <p:sp>
        <p:nvSpPr>
          <p:cNvPr id="694" name="Google Shape;694;p229"/>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5" name="Google Shape;695;p229"/>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96" name="Google Shape;696;p22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0">
    <p:spTree>
      <p:nvGrpSpPr>
        <p:cNvPr id="1" name="Shape 697"/>
        <p:cNvGrpSpPr/>
        <p:nvPr/>
      </p:nvGrpSpPr>
      <p:grpSpPr>
        <a:xfrm>
          <a:off x="0" y="0"/>
          <a:ext cx="0" cy="0"/>
          <a:chOff x="0" y="0"/>
          <a:chExt cx="0" cy="0"/>
        </a:xfrm>
      </p:grpSpPr>
      <p:sp>
        <p:nvSpPr>
          <p:cNvPr id="698" name="Google Shape;698;p230"/>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9" name="Google Shape;699;p230"/>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00" name="Google Shape;700;p2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Title and content">
  <p:cSld name="Title and content 32">
    <p:spTree>
      <p:nvGrpSpPr>
        <p:cNvPr id="1" name="Shape 701"/>
        <p:cNvGrpSpPr/>
        <p:nvPr/>
      </p:nvGrpSpPr>
      <p:grpSpPr>
        <a:xfrm>
          <a:off x="0" y="0"/>
          <a:ext cx="0" cy="0"/>
          <a:chOff x="0" y="0"/>
          <a:chExt cx="0" cy="0"/>
        </a:xfrm>
      </p:grpSpPr>
      <p:sp>
        <p:nvSpPr>
          <p:cNvPr id="702" name="Google Shape;702;p23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03" name="Google Shape;703;p231"/>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04" name="Google Shape;704;p2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Section header">
  <p:cSld name="Section header 32">
    <p:spTree>
      <p:nvGrpSpPr>
        <p:cNvPr id="1" name="Shape 705"/>
        <p:cNvGrpSpPr/>
        <p:nvPr/>
      </p:nvGrpSpPr>
      <p:grpSpPr>
        <a:xfrm>
          <a:off x="0" y="0"/>
          <a:ext cx="0" cy="0"/>
          <a:chOff x="0" y="0"/>
          <a:chExt cx="0" cy="0"/>
        </a:xfrm>
      </p:grpSpPr>
      <p:sp>
        <p:nvSpPr>
          <p:cNvPr id="706" name="Google Shape;706;p232"/>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07" name="Google Shape;707;p232"/>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08" name="Google Shape;708;p23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Title only">
  <p:cSld name="Title only 30">
    <p:spTree>
      <p:nvGrpSpPr>
        <p:cNvPr id="1" name="Shape 709"/>
        <p:cNvGrpSpPr/>
        <p:nvPr/>
      </p:nvGrpSpPr>
      <p:grpSpPr>
        <a:xfrm>
          <a:off x="0" y="0"/>
          <a:ext cx="0" cy="0"/>
          <a:chOff x="0" y="0"/>
          <a:chExt cx="0" cy="0"/>
        </a:xfrm>
      </p:grpSpPr>
      <p:sp>
        <p:nvSpPr>
          <p:cNvPr id="710" name="Google Shape;710;p233"/>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11" name="Google Shape;711;p23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Blank">
  <p:cSld name="Blank 31">
    <p:spTree>
      <p:nvGrpSpPr>
        <p:cNvPr id="1" name="Shape 712"/>
        <p:cNvGrpSpPr/>
        <p:nvPr/>
      </p:nvGrpSpPr>
      <p:grpSpPr>
        <a:xfrm>
          <a:off x="0" y="0"/>
          <a:ext cx="0" cy="0"/>
          <a:chOff x="0" y="0"/>
          <a:chExt cx="0" cy="0"/>
        </a:xfrm>
      </p:grpSpPr>
      <p:sp>
        <p:nvSpPr>
          <p:cNvPr id="713" name="Google Shape;713;p2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714"/>
        <p:cNvGrpSpPr/>
        <p:nvPr/>
      </p:nvGrpSpPr>
      <p:grpSpPr>
        <a:xfrm>
          <a:off x="0" y="0"/>
          <a:ext cx="0" cy="0"/>
          <a:chOff x="0" y="0"/>
          <a:chExt cx="0" cy="0"/>
        </a:xfrm>
      </p:grpSpPr>
      <p:sp>
        <p:nvSpPr>
          <p:cNvPr id="715" name="Google Shape;715;p235"/>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16" name="Google Shape;716;p235"/>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17" name="Google Shape;717;p235"/>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18" name="Google Shape;718;p23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1">
    <p:spTree>
      <p:nvGrpSpPr>
        <p:cNvPr id="1" name="Shape 719"/>
        <p:cNvGrpSpPr/>
        <p:nvPr/>
      </p:nvGrpSpPr>
      <p:grpSpPr>
        <a:xfrm>
          <a:off x="0" y="0"/>
          <a:ext cx="0" cy="0"/>
          <a:chOff x="0" y="0"/>
          <a:chExt cx="0" cy="0"/>
        </a:xfrm>
      </p:grpSpPr>
      <p:sp>
        <p:nvSpPr>
          <p:cNvPr id="720" name="Google Shape;720;p23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21" name="Google Shape;721;p23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22" name="Google Shape;722;p23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1">
    <p:spTree>
      <p:nvGrpSpPr>
        <p:cNvPr id="1" name="Shape 723"/>
        <p:cNvGrpSpPr/>
        <p:nvPr/>
      </p:nvGrpSpPr>
      <p:grpSpPr>
        <a:xfrm>
          <a:off x="0" y="0"/>
          <a:ext cx="0" cy="0"/>
          <a:chOff x="0" y="0"/>
          <a:chExt cx="0" cy="0"/>
        </a:xfrm>
      </p:grpSpPr>
      <p:sp>
        <p:nvSpPr>
          <p:cNvPr id="724" name="Google Shape;724;p23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25" name="Google Shape;725;p23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26" name="Google Shape;726;p23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_AND_TWO_COLUMNS" type="twoColTx">
  <p:cSld name="TITLE_AND_TWO_COLUMNS">
    <p:spTree>
      <p:nvGrpSpPr>
        <p:cNvPr id="1" name="Shape 26"/>
        <p:cNvGrpSpPr/>
        <p:nvPr/>
      </p:nvGrpSpPr>
      <p:grpSpPr>
        <a:xfrm>
          <a:off x="0" y="0"/>
          <a:ext cx="0" cy="0"/>
          <a:chOff x="0" y="0"/>
          <a:chExt cx="0" cy="0"/>
        </a:xfrm>
      </p:grpSpPr>
      <p:sp>
        <p:nvSpPr>
          <p:cNvPr id="27" name="Google Shape;27;p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8" name="Google Shape;28;p40"/>
          <p:cNvSpPr txBox="1">
            <a:spLocks noGrp="1"/>
          </p:cNvSpPr>
          <p:nvPr>
            <p:ph type="body" idx="1"/>
          </p:nvPr>
        </p:nvSpPr>
        <p:spPr>
          <a:xfrm>
            <a:off x="311785" y="1152525"/>
            <a:ext cx="3999865" cy="34163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F5FDFF"/>
              </a:buClr>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9" name="Google Shape;29;p40"/>
          <p:cNvSpPr txBox="1">
            <a:spLocks noGrp="1"/>
          </p:cNvSpPr>
          <p:nvPr>
            <p:ph type="body" idx="2"/>
          </p:nvPr>
        </p:nvSpPr>
        <p:spPr>
          <a:xfrm>
            <a:off x="4832350" y="1152525"/>
            <a:ext cx="3999865" cy="34163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F5FDFF"/>
              </a:buClr>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p4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5"/>
        <p:cNvGrpSpPr/>
        <p:nvPr/>
      </p:nvGrpSpPr>
      <p:grpSpPr>
        <a:xfrm>
          <a:off x="0" y="0"/>
          <a:ext cx="0" cy="0"/>
          <a:chOff x="0" y="0"/>
          <a:chExt cx="0" cy="0"/>
        </a:xfrm>
      </p:grpSpPr>
      <p:sp>
        <p:nvSpPr>
          <p:cNvPr id="96" name="Google Shape;96;p5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97" name="Google Shape;97;p5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FAEF"/>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4800" b="0" i="0">
                <a:solidFill>
                  <a:schemeClr val="tx1"/>
                </a:solidFill>
                <a:latin typeface="Old Standard TT"/>
                <a:cs typeface="Old Standard T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1/14/2023</a:t>
            </a:fld>
            <a:endParaRPr lang="en-US"/>
          </a:p>
        </p:txBody>
      </p:sp>
      <p:sp>
        <p:nvSpPr>
          <p:cNvPr id="6" name="Holder 6"/>
          <p:cNvSpPr>
            <a:spLocks noGrp="1"/>
          </p:cNvSpPr>
          <p:nvPr>
            <p:ph type="sldNum" sz="quarter" idx="7"/>
          </p:nvPr>
        </p:nvSpPr>
        <p:spPr/>
        <p:txBody>
          <a:bodyPr lIns="0" tIns="0" rIns="0" bIns="0"/>
          <a:lstStyle>
            <a:lvl1pPr>
              <a:defRPr sz="1000" b="0" i="0">
                <a:solidFill>
                  <a:schemeClr val="tx1"/>
                </a:solidFill>
                <a:latin typeface="Old Standard TT"/>
                <a:cs typeface="Old Standard TT"/>
              </a:defRPr>
            </a:lvl1pPr>
          </a:lstStyle>
          <a:p>
            <a:pPr marL="38100">
              <a:lnSpc>
                <a:spcPts val="1060"/>
              </a:lnSpc>
            </a:pPr>
            <a:fld id="{81D60167-4931-47E6-BA6A-407CBD079E47}" type="slidenum">
              <a:rPr spc="-5" dirty="0"/>
              <a:t>‹#›</a:t>
            </a:fld>
            <a:endParaRPr spc="-5" dirty="0"/>
          </a:p>
        </p:txBody>
      </p:sp>
    </p:spTree>
    <p:extLst>
      <p:ext uri="{BB962C8B-B14F-4D97-AF65-F5344CB8AC3E}">
        <p14:creationId xmlns:p14="http://schemas.microsoft.com/office/powerpoint/2010/main" val="291304183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732"/>
        <p:cNvGrpSpPr/>
        <p:nvPr/>
      </p:nvGrpSpPr>
      <p:grpSpPr>
        <a:xfrm>
          <a:off x="0" y="0"/>
          <a:ext cx="0" cy="0"/>
          <a:chOff x="0" y="0"/>
          <a:chExt cx="0" cy="0"/>
        </a:xfrm>
      </p:grpSpPr>
      <p:sp>
        <p:nvSpPr>
          <p:cNvPr id="733" name="Google Shape;733;p31"/>
          <p:cNvSpPr txBox="1">
            <a:spLocks noGrp="1"/>
          </p:cNvSpPr>
          <p:nvPr>
            <p:ph type="ctrTitle"/>
          </p:nvPr>
        </p:nvSpPr>
        <p:spPr>
          <a:xfrm>
            <a:off x="311785" y="744855"/>
            <a:ext cx="8520430" cy="205232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Clr>
                <a:srgbClr val="CC0000"/>
              </a:buClr>
              <a:buSzPts val="5200"/>
              <a:buFont typeface="Arial"/>
              <a:buNone/>
              <a:defRPr sz="5200" b="0" i="0" u="none" strike="noStrike">
                <a:solidFill>
                  <a:srgbClr val="CC0000"/>
                </a:solidFill>
                <a:latin typeface="Arial"/>
                <a:ea typeface="Arial"/>
                <a:cs typeface="Arial"/>
                <a:sym typeface="Aria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34" name="Google Shape;734;p31"/>
          <p:cNvSpPr txBox="1">
            <a:spLocks noGrp="1"/>
          </p:cNvSpPr>
          <p:nvPr>
            <p:ph type="subTitle" idx="1"/>
          </p:nvPr>
        </p:nvSpPr>
        <p:spPr>
          <a:xfrm>
            <a:off x="311785" y="2834005"/>
            <a:ext cx="8520430" cy="79248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Clr>
                <a:srgbClr val="F5FDFF"/>
              </a:buClr>
              <a:buSzPts val="2800"/>
              <a:buFont typeface="Arial"/>
              <a:buNone/>
              <a:defRPr sz="2800" b="0" i="0" u="none" strike="noStrike">
                <a:solidFill>
                  <a:srgbClr val="F5FDFF"/>
                </a:solidFill>
                <a:latin typeface="Arial"/>
                <a:ea typeface="Arial"/>
                <a:cs typeface="Arial"/>
                <a:sym typeface="Aria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35" name="Google Shape;735;p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40"/>
        <p:cNvGrpSpPr/>
        <p:nvPr/>
      </p:nvGrpSpPr>
      <p:grpSpPr>
        <a:xfrm>
          <a:off x="0" y="0"/>
          <a:ext cx="0" cy="0"/>
          <a:chOff x="0" y="0"/>
          <a:chExt cx="0" cy="0"/>
        </a:xfrm>
      </p:grpSpPr>
      <p:sp>
        <p:nvSpPr>
          <p:cNvPr id="741" name="Google Shape;741;p23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42" name="Google Shape;742;p23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43" name="Google Shape;743;p23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Title and two contents" type="twoColTx">
  <p:cSld name="TITLE_AND_TWO_COLUMNS">
    <p:spTree>
      <p:nvGrpSpPr>
        <p:cNvPr id="1" name="Shape 744"/>
        <p:cNvGrpSpPr/>
        <p:nvPr/>
      </p:nvGrpSpPr>
      <p:grpSpPr>
        <a:xfrm>
          <a:off x="0" y="0"/>
          <a:ext cx="0" cy="0"/>
          <a:chOff x="0" y="0"/>
          <a:chExt cx="0" cy="0"/>
        </a:xfrm>
      </p:grpSpPr>
      <p:sp>
        <p:nvSpPr>
          <p:cNvPr id="745" name="Google Shape;745;p2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46" name="Google Shape;746;p240"/>
          <p:cNvSpPr txBox="1">
            <a:spLocks noGrp="1"/>
          </p:cNvSpPr>
          <p:nvPr>
            <p:ph type="body" idx="1"/>
          </p:nvPr>
        </p:nvSpPr>
        <p:spPr>
          <a:xfrm>
            <a:off x="457200" y="1200150"/>
            <a:ext cx="4038600" cy="339471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47" name="Google Shape;747;p240"/>
          <p:cNvSpPr txBox="1">
            <a:spLocks noGrp="1"/>
          </p:cNvSpPr>
          <p:nvPr>
            <p:ph type="body" idx="2"/>
          </p:nvPr>
        </p:nvSpPr>
        <p:spPr>
          <a:xfrm>
            <a:off x="4648200" y="1200150"/>
            <a:ext cx="4038600" cy="339471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48" name="Google Shape;748;p24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49"/>
        <p:cNvGrpSpPr/>
        <p:nvPr/>
      </p:nvGrpSpPr>
      <p:grpSpPr>
        <a:xfrm>
          <a:off x="0" y="0"/>
          <a:ext cx="0" cy="0"/>
          <a:chOff x="0" y="0"/>
          <a:chExt cx="0" cy="0"/>
        </a:xfrm>
      </p:grpSpPr>
      <p:sp>
        <p:nvSpPr>
          <p:cNvPr id="750" name="Google Shape;750;p24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51" name="Google Shape;751;p241"/>
          <p:cNvSpPr txBox="1">
            <a:spLocks noGrp="1"/>
          </p:cNvSpPr>
          <p:nvPr>
            <p:ph type="body" idx="1"/>
          </p:nvPr>
        </p:nvSpPr>
        <p:spPr>
          <a:xfrm>
            <a:off x="457200" y="1151255"/>
            <a:ext cx="4039870" cy="48006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2" name="Google Shape;752;p241"/>
          <p:cNvSpPr txBox="1">
            <a:spLocks noGrp="1"/>
          </p:cNvSpPr>
          <p:nvPr>
            <p:ph type="body" idx="2"/>
          </p:nvPr>
        </p:nvSpPr>
        <p:spPr>
          <a:xfrm>
            <a:off x="457200" y="1631315"/>
            <a:ext cx="4039870" cy="296354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3" name="Google Shape;753;p241"/>
          <p:cNvSpPr txBox="1">
            <a:spLocks noGrp="1"/>
          </p:cNvSpPr>
          <p:nvPr>
            <p:ph type="body" idx="3"/>
          </p:nvPr>
        </p:nvSpPr>
        <p:spPr>
          <a:xfrm>
            <a:off x="4646930" y="1151255"/>
            <a:ext cx="4039870" cy="48006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4" name="Google Shape;754;p241"/>
          <p:cNvSpPr txBox="1">
            <a:spLocks noGrp="1"/>
          </p:cNvSpPr>
          <p:nvPr>
            <p:ph type="body" idx="4"/>
          </p:nvPr>
        </p:nvSpPr>
        <p:spPr>
          <a:xfrm>
            <a:off x="4646930" y="1631315"/>
            <a:ext cx="4039870" cy="296354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5" name="Google Shape;755;p2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6"/>
        <p:cNvGrpSpPr/>
        <p:nvPr/>
      </p:nvGrpSpPr>
      <p:grpSpPr>
        <a:xfrm>
          <a:off x="0" y="0"/>
          <a:ext cx="0" cy="0"/>
          <a:chOff x="0" y="0"/>
          <a:chExt cx="0" cy="0"/>
        </a:xfrm>
      </p:grpSpPr>
      <p:sp>
        <p:nvSpPr>
          <p:cNvPr id="757" name="Google Shape;757;p24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58" name="Google Shape;758;p2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61"/>
        <p:cNvGrpSpPr/>
        <p:nvPr/>
      </p:nvGrpSpPr>
      <p:grpSpPr>
        <a:xfrm>
          <a:off x="0" y="0"/>
          <a:ext cx="0" cy="0"/>
          <a:chOff x="0" y="0"/>
          <a:chExt cx="0" cy="0"/>
        </a:xfrm>
      </p:grpSpPr>
      <p:sp>
        <p:nvSpPr>
          <p:cNvPr id="762" name="Google Shape;762;p244"/>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63" name="Google Shape;763;p244"/>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64" name="Google Shape;764;p244"/>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65" name="Google Shape;765;p2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66"/>
        <p:cNvGrpSpPr/>
        <p:nvPr/>
      </p:nvGrpSpPr>
      <p:grpSpPr>
        <a:xfrm>
          <a:off x="0" y="0"/>
          <a:ext cx="0" cy="0"/>
          <a:chOff x="0" y="0"/>
          <a:chExt cx="0" cy="0"/>
        </a:xfrm>
      </p:grpSpPr>
      <p:sp>
        <p:nvSpPr>
          <p:cNvPr id="767" name="Google Shape;767;p245"/>
          <p:cNvSpPr txBox="1">
            <a:spLocks noGrp="1"/>
          </p:cNvSpPr>
          <p:nvPr>
            <p:ph type="title"/>
          </p:nvPr>
        </p:nvSpPr>
        <p:spPr>
          <a:xfrm>
            <a:off x="1791970" y="3600450"/>
            <a:ext cx="5486400" cy="42481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68" name="Google Shape;768;p245"/>
          <p:cNvSpPr txBox="1">
            <a:spLocks noGrp="1"/>
          </p:cNvSpPr>
          <p:nvPr>
            <p:ph type="body" idx="1"/>
          </p:nvPr>
        </p:nvSpPr>
        <p:spPr>
          <a:xfrm>
            <a:off x="1791970" y="459740"/>
            <a:ext cx="5486400" cy="30861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69" name="Google Shape;769;p245"/>
          <p:cNvSpPr txBox="1">
            <a:spLocks noGrp="1"/>
          </p:cNvSpPr>
          <p:nvPr>
            <p:ph type="body" idx="2"/>
          </p:nvPr>
        </p:nvSpPr>
        <p:spPr>
          <a:xfrm>
            <a:off x="1791970" y="4025265"/>
            <a:ext cx="5486400" cy="60388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70" name="Google Shape;770;p2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71"/>
        <p:cNvGrpSpPr/>
        <p:nvPr/>
      </p:nvGrpSpPr>
      <p:grpSpPr>
        <a:xfrm>
          <a:off x="0" y="0"/>
          <a:ext cx="0" cy="0"/>
          <a:chOff x="0" y="0"/>
          <a:chExt cx="0" cy="0"/>
        </a:xfrm>
      </p:grpSpPr>
      <p:sp>
        <p:nvSpPr>
          <p:cNvPr id="772" name="Google Shape;772;p24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73" name="Google Shape;773;p24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74" name="Google Shape;774;p2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75"/>
        <p:cNvGrpSpPr/>
        <p:nvPr/>
      </p:nvGrpSpPr>
      <p:grpSpPr>
        <a:xfrm>
          <a:off x="0" y="0"/>
          <a:ext cx="0" cy="0"/>
          <a:chOff x="0" y="0"/>
          <a:chExt cx="0" cy="0"/>
        </a:xfrm>
      </p:grpSpPr>
      <p:sp>
        <p:nvSpPr>
          <p:cNvPr id="776" name="Google Shape;776;p24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77" name="Google Shape;777;p24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78" name="Google Shape;778;p2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cSld name="Blank 2">
    <p:spTree>
      <p:nvGrpSpPr>
        <p:cNvPr id="1" name="Shape 98"/>
        <p:cNvGrpSpPr/>
        <p:nvPr/>
      </p:nvGrpSpPr>
      <p:grpSpPr>
        <a:xfrm>
          <a:off x="0" y="0"/>
          <a:ext cx="0" cy="0"/>
          <a:chOff x="0" y="0"/>
          <a:chExt cx="0" cy="0"/>
        </a:xfrm>
      </p:grpSpPr>
      <p:sp>
        <p:nvSpPr>
          <p:cNvPr id="99" name="Google Shape;99;p5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FAEF"/>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4800" b="0" i="0">
                <a:solidFill>
                  <a:schemeClr val="tx1"/>
                </a:solidFill>
                <a:latin typeface="Old Standard TT"/>
                <a:cs typeface="Old Standard T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1/14/2023</a:t>
            </a:fld>
            <a:endParaRPr lang="en-US"/>
          </a:p>
        </p:txBody>
      </p:sp>
      <p:sp>
        <p:nvSpPr>
          <p:cNvPr id="6" name="Holder 6"/>
          <p:cNvSpPr>
            <a:spLocks noGrp="1"/>
          </p:cNvSpPr>
          <p:nvPr>
            <p:ph type="sldNum" sz="quarter" idx="7"/>
          </p:nvPr>
        </p:nvSpPr>
        <p:spPr/>
        <p:txBody>
          <a:bodyPr lIns="0" tIns="0" rIns="0" bIns="0"/>
          <a:lstStyle>
            <a:lvl1pPr>
              <a:defRPr sz="1000" b="0" i="0">
                <a:solidFill>
                  <a:schemeClr val="tx1"/>
                </a:solidFill>
                <a:latin typeface="Old Standard TT"/>
                <a:cs typeface="Old Standard TT"/>
              </a:defRPr>
            </a:lvl1pPr>
          </a:lstStyle>
          <a:p>
            <a:pPr marL="38100">
              <a:lnSpc>
                <a:spcPts val="1060"/>
              </a:lnSpc>
            </a:pPr>
            <a:fld id="{81D60167-4931-47E6-BA6A-407CBD079E47}" type="slidenum">
              <a:rPr spc="-5" dirty="0"/>
              <a:t>‹#›</a:t>
            </a:fld>
            <a:endParaRPr spc="-5" dirty="0"/>
          </a:p>
        </p:txBody>
      </p:sp>
    </p:spTree>
    <p:extLst>
      <p:ext uri="{BB962C8B-B14F-4D97-AF65-F5344CB8AC3E}">
        <p14:creationId xmlns:p14="http://schemas.microsoft.com/office/powerpoint/2010/main" val="7459980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
    <p:spTree>
      <p:nvGrpSpPr>
        <p:cNvPr id="1" name="Shape 100"/>
        <p:cNvGrpSpPr/>
        <p:nvPr/>
      </p:nvGrpSpPr>
      <p:grpSpPr>
        <a:xfrm>
          <a:off x="0" y="0"/>
          <a:ext cx="0" cy="0"/>
          <a:chOff x="0" y="0"/>
          <a:chExt cx="0" cy="0"/>
        </a:xfrm>
      </p:grpSpPr>
      <p:sp>
        <p:nvSpPr>
          <p:cNvPr id="101" name="Google Shape;101;p6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02" name="Google Shape;102;p6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03" name="Google Shape;103;p6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
    <p:spTree>
      <p:nvGrpSpPr>
        <p:cNvPr id="1" name="Shape 104"/>
        <p:cNvGrpSpPr/>
        <p:nvPr/>
      </p:nvGrpSpPr>
      <p:grpSpPr>
        <a:xfrm>
          <a:off x="0" y="0"/>
          <a:ext cx="0" cy="0"/>
          <a:chOff x="0" y="0"/>
          <a:chExt cx="0" cy="0"/>
        </a:xfrm>
      </p:grpSpPr>
      <p:sp>
        <p:nvSpPr>
          <p:cNvPr id="105" name="Google Shape;105;p6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06" name="Google Shape;106;p6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07" name="Google Shape;107;p6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p:cSld name="Title and content 4">
    <p:spTree>
      <p:nvGrpSpPr>
        <p:cNvPr id="1" name="Shape 108"/>
        <p:cNvGrpSpPr/>
        <p:nvPr/>
      </p:nvGrpSpPr>
      <p:grpSpPr>
        <a:xfrm>
          <a:off x="0" y="0"/>
          <a:ext cx="0" cy="0"/>
          <a:chOff x="0" y="0"/>
          <a:chExt cx="0" cy="0"/>
        </a:xfrm>
      </p:grpSpPr>
      <p:sp>
        <p:nvSpPr>
          <p:cNvPr id="109" name="Google Shape;109;p6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0" name="Google Shape;110;p6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11" name="Google Shape;111;p6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p:cSld name="Section header 4">
    <p:spTree>
      <p:nvGrpSpPr>
        <p:cNvPr id="1" name="Shape 112"/>
        <p:cNvGrpSpPr/>
        <p:nvPr/>
      </p:nvGrpSpPr>
      <p:grpSpPr>
        <a:xfrm>
          <a:off x="0" y="0"/>
          <a:ext cx="0" cy="0"/>
          <a:chOff x="0" y="0"/>
          <a:chExt cx="0" cy="0"/>
        </a:xfrm>
      </p:grpSpPr>
      <p:sp>
        <p:nvSpPr>
          <p:cNvPr id="113" name="Google Shape;113;p6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4" name="Google Shape;114;p6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15" name="Google Shape;115;p6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Title only 2">
    <p:spTree>
      <p:nvGrpSpPr>
        <p:cNvPr id="1" name="Shape 116"/>
        <p:cNvGrpSpPr/>
        <p:nvPr/>
      </p:nvGrpSpPr>
      <p:grpSpPr>
        <a:xfrm>
          <a:off x="0" y="0"/>
          <a:ext cx="0" cy="0"/>
          <a:chOff x="0" y="0"/>
          <a:chExt cx="0" cy="0"/>
        </a:xfrm>
      </p:grpSpPr>
      <p:sp>
        <p:nvSpPr>
          <p:cNvPr id="117" name="Google Shape;117;p6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8" name="Google Shape;118;p6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p:cSld name="Blank 3">
    <p:spTree>
      <p:nvGrpSpPr>
        <p:cNvPr id="1" name="Shape 119"/>
        <p:cNvGrpSpPr/>
        <p:nvPr/>
      </p:nvGrpSpPr>
      <p:grpSpPr>
        <a:xfrm>
          <a:off x="0" y="0"/>
          <a:ext cx="0" cy="0"/>
          <a:chOff x="0" y="0"/>
          <a:chExt cx="0" cy="0"/>
        </a:xfrm>
      </p:grpSpPr>
      <p:sp>
        <p:nvSpPr>
          <p:cNvPr id="120" name="Google Shape;120;p6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
    <p:spTree>
      <p:nvGrpSpPr>
        <p:cNvPr id="1" name="Shape 121"/>
        <p:cNvGrpSpPr/>
        <p:nvPr/>
      </p:nvGrpSpPr>
      <p:grpSpPr>
        <a:xfrm>
          <a:off x="0" y="0"/>
          <a:ext cx="0" cy="0"/>
          <a:chOff x="0" y="0"/>
          <a:chExt cx="0" cy="0"/>
        </a:xfrm>
      </p:grpSpPr>
      <p:sp>
        <p:nvSpPr>
          <p:cNvPr id="122" name="Google Shape;122;p6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23" name="Google Shape;123;p6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24" name="Google Shape;124;p6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
    <p:spTree>
      <p:nvGrpSpPr>
        <p:cNvPr id="1" name="Shape 125"/>
        <p:cNvGrpSpPr/>
        <p:nvPr/>
      </p:nvGrpSpPr>
      <p:grpSpPr>
        <a:xfrm>
          <a:off x="0" y="0"/>
          <a:ext cx="0" cy="0"/>
          <a:chOff x="0" y="0"/>
          <a:chExt cx="0" cy="0"/>
        </a:xfrm>
      </p:grpSpPr>
      <p:sp>
        <p:nvSpPr>
          <p:cNvPr id="126" name="Google Shape;126;p6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27" name="Google Shape;127;p6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28" name="Google Shape;128;p6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_ONLY">
  <p:cSld name="TITLE_ONLY 2">
    <p:spTree>
      <p:nvGrpSpPr>
        <p:cNvPr id="1" name="Shape 31"/>
        <p:cNvGrpSpPr/>
        <p:nvPr/>
      </p:nvGrpSpPr>
      <p:grpSpPr>
        <a:xfrm>
          <a:off x="0" y="0"/>
          <a:ext cx="0" cy="0"/>
          <a:chOff x="0" y="0"/>
          <a:chExt cx="0" cy="0"/>
        </a:xfrm>
      </p:grpSpPr>
      <p:sp>
        <p:nvSpPr>
          <p:cNvPr id="32" name="Google Shape;32;p4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3" name="Google Shape;33;p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content">
  <p:cSld name="Title and content 5">
    <p:spTree>
      <p:nvGrpSpPr>
        <p:cNvPr id="1" name="Shape 129"/>
        <p:cNvGrpSpPr/>
        <p:nvPr/>
      </p:nvGrpSpPr>
      <p:grpSpPr>
        <a:xfrm>
          <a:off x="0" y="0"/>
          <a:ext cx="0" cy="0"/>
          <a:chOff x="0" y="0"/>
          <a:chExt cx="0" cy="0"/>
        </a:xfrm>
      </p:grpSpPr>
      <p:sp>
        <p:nvSpPr>
          <p:cNvPr id="130" name="Google Shape;130;p6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31" name="Google Shape;131;p6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32" name="Google Shape;132;p6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p:cSld name="Section header 5">
    <p:spTree>
      <p:nvGrpSpPr>
        <p:cNvPr id="1" name="Shape 133"/>
        <p:cNvGrpSpPr/>
        <p:nvPr/>
      </p:nvGrpSpPr>
      <p:grpSpPr>
        <a:xfrm>
          <a:off x="0" y="0"/>
          <a:ext cx="0" cy="0"/>
          <a:chOff x="0" y="0"/>
          <a:chExt cx="0" cy="0"/>
        </a:xfrm>
      </p:grpSpPr>
      <p:sp>
        <p:nvSpPr>
          <p:cNvPr id="134" name="Google Shape;134;p6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35" name="Google Shape;135;p6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36" name="Google Shape;136;p6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p:cSld name="Title only 3">
    <p:spTree>
      <p:nvGrpSpPr>
        <p:cNvPr id="1" name="Shape 137"/>
        <p:cNvGrpSpPr/>
        <p:nvPr/>
      </p:nvGrpSpPr>
      <p:grpSpPr>
        <a:xfrm>
          <a:off x="0" y="0"/>
          <a:ext cx="0" cy="0"/>
          <a:chOff x="0" y="0"/>
          <a:chExt cx="0" cy="0"/>
        </a:xfrm>
      </p:grpSpPr>
      <p:sp>
        <p:nvSpPr>
          <p:cNvPr id="138" name="Google Shape;138;p7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39" name="Google Shape;139;p7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p:cSld name="Blank 4">
    <p:spTree>
      <p:nvGrpSpPr>
        <p:cNvPr id="1" name="Shape 140"/>
        <p:cNvGrpSpPr/>
        <p:nvPr/>
      </p:nvGrpSpPr>
      <p:grpSpPr>
        <a:xfrm>
          <a:off x="0" y="0"/>
          <a:ext cx="0" cy="0"/>
          <a:chOff x="0" y="0"/>
          <a:chExt cx="0" cy="0"/>
        </a:xfrm>
      </p:grpSpPr>
      <p:sp>
        <p:nvSpPr>
          <p:cNvPr id="141" name="Google Shape;141;p7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4">
    <p:spTree>
      <p:nvGrpSpPr>
        <p:cNvPr id="1" name="Shape 142"/>
        <p:cNvGrpSpPr/>
        <p:nvPr/>
      </p:nvGrpSpPr>
      <p:grpSpPr>
        <a:xfrm>
          <a:off x="0" y="0"/>
          <a:ext cx="0" cy="0"/>
          <a:chOff x="0" y="0"/>
          <a:chExt cx="0" cy="0"/>
        </a:xfrm>
      </p:grpSpPr>
      <p:sp>
        <p:nvSpPr>
          <p:cNvPr id="143" name="Google Shape;143;p7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44" name="Google Shape;144;p7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45" name="Google Shape;145;p7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4">
    <p:spTree>
      <p:nvGrpSpPr>
        <p:cNvPr id="1" name="Shape 146"/>
        <p:cNvGrpSpPr/>
        <p:nvPr/>
      </p:nvGrpSpPr>
      <p:grpSpPr>
        <a:xfrm>
          <a:off x="0" y="0"/>
          <a:ext cx="0" cy="0"/>
          <a:chOff x="0" y="0"/>
          <a:chExt cx="0" cy="0"/>
        </a:xfrm>
      </p:grpSpPr>
      <p:sp>
        <p:nvSpPr>
          <p:cNvPr id="147" name="Google Shape;147;p7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48" name="Google Shape;148;p7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49" name="Google Shape;149;p7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content">
  <p:cSld name="Title and content 6">
    <p:spTree>
      <p:nvGrpSpPr>
        <p:cNvPr id="1" name="Shape 150"/>
        <p:cNvGrpSpPr/>
        <p:nvPr/>
      </p:nvGrpSpPr>
      <p:grpSpPr>
        <a:xfrm>
          <a:off x="0" y="0"/>
          <a:ext cx="0" cy="0"/>
          <a:chOff x="0" y="0"/>
          <a:chExt cx="0" cy="0"/>
        </a:xfrm>
      </p:grpSpPr>
      <p:sp>
        <p:nvSpPr>
          <p:cNvPr id="151" name="Google Shape;151;p7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52" name="Google Shape;152;p7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53" name="Google Shape;153;p7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p:cSld name="Section header 6">
    <p:spTree>
      <p:nvGrpSpPr>
        <p:cNvPr id="1" name="Shape 154"/>
        <p:cNvGrpSpPr/>
        <p:nvPr/>
      </p:nvGrpSpPr>
      <p:grpSpPr>
        <a:xfrm>
          <a:off x="0" y="0"/>
          <a:ext cx="0" cy="0"/>
          <a:chOff x="0" y="0"/>
          <a:chExt cx="0" cy="0"/>
        </a:xfrm>
      </p:grpSpPr>
      <p:sp>
        <p:nvSpPr>
          <p:cNvPr id="155" name="Google Shape;155;p7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56" name="Google Shape;156;p7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57" name="Google Shape;157;p7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p:cSld name="Title only 4">
    <p:spTree>
      <p:nvGrpSpPr>
        <p:cNvPr id="1" name="Shape 158"/>
        <p:cNvGrpSpPr/>
        <p:nvPr/>
      </p:nvGrpSpPr>
      <p:grpSpPr>
        <a:xfrm>
          <a:off x="0" y="0"/>
          <a:ext cx="0" cy="0"/>
          <a:chOff x="0" y="0"/>
          <a:chExt cx="0" cy="0"/>
        </a:xfrm>
      </p:grpSpPr>
      <p:sp>
        <p:nvSpPr>
          <p:cNvPr id="159" name="Google Shape;159;p7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0" name="Google Shape;160;p7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p:cSld name="Blank 5">
    <p:spTree>
      <p:nvGrpSpPr>
        <p:cNvPr id="1" name="Shape 161"/>
        <p:cNvGrpSpPr/>
        <p:nvPr/>
      </p:nvGrpSpPr>
      <p:grpSpPr>
        <a:xfrm>
          <a:off x="0" y="0"/>
          <a:ext cx="0" cy="0"/>
          <a:chOff x="0" y="0"/>
          <a:chExt cx="0" cy="0"/>
        </a:xfrm>
      </p:grpSpPr>
      <p:sp>
        <p:nvSpPr>
          <p:cNvPr id="162" name="Google Shape;162;p7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_COLUMN_TEXT">
  <p:cSld name="ONE_COLUMN_TEXT">
    <p:spTree>
      <p:nvGrpSpPr>
        <p:cNvPr id="1" name="Shape 34"/>
        <p:cNvGrpSpPr/>
        <p:nvPr/>
      </p:nvGrpSpPr>
      <p:grpSpPr>
        <a:xfrm>
          <a:off x="0" y="0"/>
          <a:ext cx="0" cy="0"/>
          <a:chOff x="0" y="0"/>
          <a:chExt cx="0" cy="0"/>
        </a:xfrm>
      </p:grpSpPr>
      <p:sp>
        <p:nvSpPr>
          <p:cNvPr id="35" name="Google Shape;35;p42"/>
          <p:cNvSpPr txBox="1">
            <a:spLocks noGrp="1"/>
          </p:cNvSpPr>
          <p:nvPr>
            <p:ph type="title"/>
          </p:nvPr>
        </p:nvSpPr>
        <p:spPr>
          <a:xfrm>
            <a:off x="311785" y="555625"/>
            <a:ext cx="2807970" cy="75565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2400"/>
              <a:buFont typeface="Arial"/>
              <a:buNone/>
              <a:defRPr sz="2400"/>
            </a:lvl1pPr>
            <a:lvl2pPr lvl="1" algn="l">
              <a:lnSpc>
                <a:spcPct val="100000"/>
              </a:lnSpc>
              <a:spcBef>
                <a:spcPts val="0"/>
              </a:spcBef>
              <a:spcAft>
                <a:spcPts val="0"/>
              </a:spcAft>
              <a:buClr>
                <a:srgbClr val="CC0000"/>
              </a:buClr>
              <a:buSzPts val="2400"/>
              <a:buFont typeface="Arial"/>
              <a:buNone/>
              <a:defRPr sz="2400"/>
            </a:lvl2pPr>
            <a:lvl3pPr lvl="2" algn="l">
              <a:lnSpc>
                <a:spcPct val="100000"/>
              </a:lnSpc>
              <a:spcBef>
                <a:spcPts val="0"/>
              </a:spcBef>
              <a:spcAft>
                <a:spcPts val="0"/>
              </a:spcAft>
              <a:buClr>
                <a:srgbClr val="CC0000"/>
              </a:buClr>
              <a:buSzPts val="2400"/>
              <a:buFont typeface="Arial"/>
              <a:buNone/>
              <a:defRPr sz="2400"/>
            </a:lvl3pPr>
            <a:lvl4pPr lvl="3" algn="l">
              <a:lnSpc>
                <a:spcPct val="100000"/>
              </a:lnSpc>
              <a:spcBef>
                <a:spcPts val="0"/>
              </a:spcBef>
              <a:spcAft>
                <a:spcPts val="0"/>
              </a:spcAft>
              <a:buClr>
                <a:srgbClr val="CC0000"/>
              </a:buClr>
              <a:buSzPts val="2400"/>
              <a:buFont typeface="Arial"/>
              <a:buNone/>
              <a:defRPr sz="2400"/>
            </a:lvl4pPr>
            <a:lvl5pPr lvl="4" algn="l">
              <a:lnSpc>
                <a:spcPct val="100000"/>
              </a:lnSpc>
              <a:spcBef>
                <a:spcPts val="0"/>
              </a:spcBef>
              <a:spcAft>
                <a:spcPts val="0"/>
              </a:spcAft>
              <a:buClr>
                <a:srgbClr val="CC0000"/>
              </a:buClr>
              <a:buSzPts val="2400"/>
              <a:buFont typeface="Arial"/>
              <a:buNone/>
              <a:defRPr sz="2400"/>
            </a:lvl5pPr>
            <a:lvl6pPr lvl="5" algn="l">
              <a:lnSpc>
                <a:spcPct val="100000"/>
              </a:lnSpc>
              <a:spcBef>
                <a:spcPts val="0"/>
              </a:spcBef>
              <a:spcAft>
                <a:spcPts val="0"/>
              </a:spcAft>
              <a:buClr>
                <a:srgbClr val="CC0000"/>
              </a:buClr>
              <a:buSzPts val="2400"/>
              <a:buFont typeface="Arial"/>
              <a:buNone/>
              <a:defRPr sz="2400"/>
            </a:lvl6pPr>
            <a:lvl7pPr lvl="6" algn="l">
              <a:lnSpc>
                <a:spcPct val="100000"/>
              </a:lnSpc>
              <a:spcBef>
                <a:spcPts val="0"/>
              </a:spcBef>
              <a:spcAft>
                <a:spcPts val="0"/>
              </a:spcAft>
              <a:buClr>
                <a:srgbClr val="CC0000"/>
              </a:buClr>
              <a:buSzPts val="2400"/>
              <a:buFont typeface="Arial"/>
              <a:buNone/>
              <a:defRPr sz="2400"/>
            </a:lvl7pPr>
            <a:lvl8pPr lvl="7" algn="l">
              <a:lnSpc>
                <a:spcPct val="100000"/>
              </a:lnSpc>
              <a:spcBef>
                <a:spcPts val="0"/>
              </a:spcBef>
              <a:spcAft>
                <a:spcPts val="0"/>
              </a:spcAft>
              <a:buClr>
                <a:srgbClr val="CC0000"/>
              </a:buClr>
              <a:buSzPts val="2400"/>
              <a:buFont typeface="Arial"/>
              <a:buNone/>
              <a:defRPr sz="2400"/>
            </a:lvl8pPr>
            <a:lvl9pPr lvl="8" algn="l">
              <a:lnSpc>
                <a:spcPct val="100000"/>
              </a:lnSpc>
              <a:spcBef>
                <a:spcPts val="0"/>
              </a:spcBef>
              <a:spcAft>
                <a:spcPts val="0"/>
              </a:spcAft>
              <a:buClr>
                <a:srgbClr val="CC0000"/>
              </a:buClr>
              <a:buSzPts val="2400"/>
              <a:buFont typeface="Arial"/>
              <a:buNone/>
              <a:defRPr sz="2400"/>
            </a:lvl9pPr>
          </a:lstStyle>
          <a:p>
            <a:endParaRPr/>
          </a:p>
        </p:txBody>
      </p:sp>
      <p:sp>
        <p:nvSpPr>
          <p:cNvPr id="36" name="Google Shape;36;p42"/>
          <p:cNvSpPr txBox="1">
            <a:spLocks noGrp="1"/>
          </p:cNvSpPr>
          <p:nvPr>
            <p:ph type="body" idx="1"/>
          </p:nvPr>
        </p:nvSpPr>
        <p:spPr>
          <a:xfrm>
            <a:off x="311785" y="1389380"/>
            <a:ext cx="2807970" cy="3179445"/>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Clr>
                <a:srgbClr val="F5FDFF"/>
              </a:buClr>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7" name="Google Shape;37;p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5">
    <p:spTree>
      <p:nvGrpSpPr>
        <p:cNvPr id="1" name="Shape 163"/>
        <p:cNvGrpSpPr/>
        <p:nvPr/>
      </p:nvGrpSpPr>
      <p:grpSpPr>
        <a:xfrm>
          <a:off x="0" y="0"/>
          <a:ext cx="0" cy="0"/>
          <a:chOff x="0" y="0"/>
          <a:chExt cx="0" cy="0"/>
        </a:xfrm>
      </p:grpSpPr>
      <p:sp>
        <p:nvSpPr>
          <p:cNvPr id="164" name="Google Shape;164;p7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5" name="Google Shape;165;p7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66" name="Google Shape;166;p7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5">
    <p:spTree>
      <p:nvGrpSpPr>
        <p:cNvPr id="1" name="Shape 167"/>
        <p:cNvGrpSpPr/>
        <p:nvPr/>
      </p:nvGrpSpPr>
      <p:grpSpPr>
        <a:xfrm>
          <a:off x="0" y="0"/>
          <a:ext cx="0" cy="0"/>
          <a:chOff x="0" y="0"/>
          <a:chExt cx="0" cy="0"/>
        </a:xfrm>
      </p:grpSpPr>
      <p:sp>
        <p:nvSpPr>
          <p:cNvPr id="168" name="Google Shape;168;p7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9" name="Google Shape;169;p7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0" name="Google Shape;170;p7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content">
  <p:cSld name="Title and content 7">
    <p:spTree>
      <p:nvGrpSpPr>
        <p:cNvPr id="1" name="Shape 171"/>
        <p:cNvGrpSpPr/>
        <p:nvPr/>
      </p:nvGrpSpPr>
      <p:grpSpPr>
        <a:xfrm>
          <a:off x="0" y="0"/>
          <a:ext cx="0" cy="0"/>
          <a:chOff x="0" y="0"/>
          <a:chExt cx="0" cy="0"/>
        </a:xfrm>
      </p:grpSpPr>
      <p:sp>
        <p:nvSpPr>
          <p:cNvPr id="172" name="Google Shape;172;p8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73" name="Google Shape;173;p8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4" name="Google Shape;174;p8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header">
  <p:cSld name="Section header 7">
    <p:spTree>
      <p:nvGrpSpPr>
        <p:cNvPr id="1" name="Shape 175"/>
        <p:cNvGrpSpPr/>
        <p:nvPr/>
      </p:nvGrpSpPr>
      <p:grpSpPr>
        <a:xfrm>
          <a:off x="0" y="0"/>
          <a:ext cx="0" cy="0"/>
          <a:chOff x="0" y="0"/>
          <a:chExt cx="0" cy="0"/>
        </a:xfrm>
      </p:grpSpPr>
      <p:sp>
        <p:nvSpPr>
          <p:cNvPr id="176" name="Google Shape;176;p8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77" name="Google Shape;177;p8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8" name="Google Shape;178;p8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p:cSld name="Title only 5">
    <p:spTree>
      <p:nvGrpSpPr>
        <p:cNvPr id="1" name="Shape 179"/>
        <p:cNvGrpSpPr/>
        <p:nvPr/>
      </p:nvGrpSpPr>
      <p:grpSpPr>
        <a:xfrm>
          <a:off x="0" y="0"/>
          <a:ext cx="0" cy="0"/>
          <a:chOff x="0" y="0"/>
          <a:chExt cx="0" cy="0"/>
        </a:xfrm>
      </p:grpSpPr>
      <p:sp>
        <p:nvSpPr>
          <p:cNvPr id="180" name="Google Shape;180;p8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81" name="Google Shape;181;p8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p:cSld name="Blank 6">
    <p:spTree>
      <p:nvGrpSpPr>
        <p:cNvPr id="1" name="Shape 182"/>
        <p:cNvGrpSpPr/>
        <p:nvPr/>
      </p:nvGrpSpPr>
      <p:grpSpPr>
        <a:xfrm>
          <a:off x="0" y="0"/>
          <a:ext cx="0" cy="0"/>
          <a:chOff x="0" y="0"/>
          <a:chExt cx="0" cy="0"/>
        </a:xfrm>
      </p:grpSpPr>
      <p:sp>
        <p:nvSpPr>
          <p:cNvPr id="183" name="Google Shape;183;p8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6">
    <p:spTree>
      <p:nvGrpSpPr>
        <p:cNvPr id="1" name="Shape 184"/>
        <p:cNvGrpSpPr/>
        <p:nvPr/>
      </p:nvGrpSpPr>
      <p:grpSpPr>
        <a:xfrm>
          <a:off x="0" y="0"/>
          <a:ext cx="0" cy="0"/>
          <a:chOff x="0" y="0"/>
          <a:chExt cx="0" cy="0"/>
        </a:xfrm>
      </p:grpSpPr>
      <p:sp>
        <p:nvSpPr>
          <p:cNvPr id="185" name="Google Shape;185;p8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86" name="Google Shape;186;p8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87" name="Google Shape;187;p8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6">
    <p:spTree>
      <p:nvGrpSpPr>
        <p:cNvPr id="1" name="Shape 188"/>
        <p:cNvGrpSpPr/>
        <p:nvPr/>
      </p:nvGrpSpPr>
      <p:grpSpPr>
        <a:xfrm>
          <a:off x="0" y="0"/>
          <a:ext cx="0" cy="0"/>
          <a:chOff x="0" y="0"/>
          <a:chExt cx="0" cy="0"/>
        </a:xfrm>
      </p:grpSpPr>
      <p:sp>
        <p:nvSpPr>
          <p:cNvPr id="189" name="Google Shape;189;p8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0" name="Google Shape;190;p8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1" name="Google Shape;191;p8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content">
  <p:cSld name="Title and content 8">
    <p:spTree>
      <p:nvGrpSpPr>
        <p:cNvPr id="1" name="Shape 192"/>
        <p:cNvGrpSpPr/>
        <p:nvPr/>
      </p:nvGrpSpPr>
      <p:grpSpPr>
        <a:xfrm>
          <a:off x="0" y="0"/>
          <a:ext cx="0" cy="0"/>
          <a:chOff x="0" y="0"/>
          <a:chExt cx="0" cy="0"/>
        </a:xfrm>
      </p:grpSpPr>
      <p:sp>
        <p:nvSpPr>
          <p:cNvPr id="193" name="Google Shape;193;p8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4" name="Google Shape;194;p8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5" name="Google Shape;195;p8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header">
  <p:cSld name="Section header 8">
    <p:spTree>
      <p:nvGrpSpPr>
        <p:cNvPr id="1" name="Shape 196"/>
        <p:cNvGrpSpPr/>
        <p:nvPr/>
      </p:nvGrpSpPr>
      <p:grpSpPr>
        <a:xfrm>
          <a:off x="0" y="0"/>
          <a:ext cx="0" cy="0"/>
          <a:chOff x="0" y="0"/>
          <a:chExt cx="0" cy="0"/>
        </a:xfrm>
      </p:grpSpPr>
      <p:sp>
        <p:nvSpPr>
          <p:cNvPr id="197" name="Google Shape;197;p8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8" name="Google Shape;198;p8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9" name="Google Shape;199;p8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_TITLE_AND_DESCRIPTION">
  <p:cSld name="SECTION_TITLE_AND_DESCRIPTION">
    <p:spTree>
      <p:nvGrpSpPr>
        <p:cNvPr id="1" name="Shape 38"/>
        <p:cNvGrpSpPr/>
        <p:nvPr/>
      </p:nvGrpSpPr>
      <p:grpSpPr>
        <a:xfrm>
          <a:off x="0" y="0"/>
          <a:ext cx="0" cy="0"/>
          <a:chOff x="0" y="0"/>
          <a:chExt cx="0" cy="0"/>
        </a:xfrm>
      </p:grpSpPr>
      <p:sp>
        <p:nvSpPr>
          <p:cNvPr id="39" name="Google Shape;39;p43"/>
          <p:cNvSpPr/>
          <p:nvPr/>
        </p:nvSpPr>
        <p:spPr>
          <a:xfrm>
            <a:off x="4572000" y="0"/>
            <a:ext cx="4572000" cy="5143500"/>
          </a:xfrm>
          <a:prstGeom prst="rect">
            <a:avLst/>
          </a:prstGeom>
          <a:solidFill>
            <a:srgbClr val="FFF1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43"/>
          <p:cNvSpPr txBox="1">
            <a:spLocks noGrp="1"/>
          </p:cNvSpPr>
          <p:nvPr>
            <p:ph type="title"/>
          </p:nvPr>
        </p:nvSpPr>
        <p:spPr>
          <a:xfrm>
            <a:off x="265430" y="1233170"/>
            <a:ext cx="4045585" cy="148209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CC0000"/>
              </a:buClr>
              <a:buSzPts val="4200"/>
              <a:buFont typeface="Arial"/>
              <a:buNone/>
              <a:defRPr sz="4200"/>
            </a:lvl1pPr>
            <a:lvl2pPr lvl="1" algn="ctr">
              <a:lnSpc>
                <a:spcPct val="100000"/>
              </a:lnSpc>
              <a:spcBef>
                <a:spcPts val="0"/>
              </a:spcBef>
              <a:spcAft>
                <a:spcPts val="0"/>
              </a:spcAft>
              <a:buClr>
                <a:srgbClr val="CC0000"/>
              </a:buClr>
              <a:buSzPts val="4200"/>
              <a:buFont typeface="Arial"/>
              <a:buNone/>
              <a:defRPr sz="4200"/>
            </a:lvl2pPr>
            <a:lvl3pPr lvl="2" algn="ctr">
              <a:lnSpc>
                <a:spcPct val="100000"/>
              </a:lnSpc>
              <a:spcBef>
                <a:spcPts val="0"/>
              </a:spcBef>
              <a:spcAft>
                <a:spcPts val="0"/>
              </a:spcAft>
              <a:buClr>
                <a:srgbClr val="CC0000"/>
              </a:buClr>
              <a:buSzPts val="4200"/>
              <a:buFont typeface="Arial"/>
              <a:buNone/>
              <a:defRPr sz="4200"/>
            </a:lvl3pPr>
            <a:lvl4pPr lvl="3" algn="ctr">
              <a:lnSpc>
                <a:spcPct val="100000"/>
              </a:lnSpc>
              <a:spcBef>
                <a:spcPts val="0"/>
              </a:spcBef>
              <a:spcAft>
                <a:spcPts val="0"/>
              </a:spcAft>
              <a:buClr>
                <a:srgbClr val="CC0000"/>
              </a:buClr>
              <a:buSzPts val="4200"/>
              <a:buFont typeface="Arial"/>
              <a:buNone/>
              <a:defRPr sz="4200"/>
            </a:lvl4pPr>
            <a:lvl5pPr lvl="4" algn="ctr">
              <a:lnSpc>
                <a:spcPct val="100000"/>
              </a:lnSpc>
              <a:spcBef>
                <a:spcPts val="0"/>
              </a:spcBef>
              <a:spcAft>
                <a:spcPts val="0"/>
              </a:spcAft>
              <a:buClr>
                <a:srgbClr val="CC0000"/>
              </a:buClr>
              <a:buSzPts val="4200"/>
              <a:buFont typeface="Arial"/>
              <a:buNone/>
              <a:defRPr sz="4200"/>
            </a:lvl5pPr>
            <a:lvl6pPr lvl="5" algn="ctr">
              <a:lnSpc>
                <a:spcPct val="100000"/>
              </a:lnSpc>
              <a:spcBef>
                <a:spcPts val="0"/>
              </a:spcBef>
              <a:spcAft>
                <a:spcPts val="0"/>
              </a:spcAft>
              <a:buClr>
                <a:srgbClr val="CC0000"/>
              </a:buClr>
              <a:buSzPts val="4200"/>
              <a:buFont typeface="Arial"/>
              <a:buNone/>
              <a:defRPr sz="4200"/>
            </a:lvl6pPr>
            <a:lvl7pPr lvl="6" algn="ctr">
              <a:lnSpc>
                <a:spcPct val="100000"/>
              </a:lnSpc>
              <a:spcBef>
                <a:spcPts val="0"/>
              </a:spcBef>
              <a:spcAft>
                <a:spcPts val="0"/>
              </a:spcAft>
              <a:buClr>
                <a:srgbClr val="CC0000"/>
              </a:buClr>
              <a:buSzPts val="4200"/>
              <a:buFont typeface="Arial"/>
              <a:buNone/>
              <a:defRPr sz="4200"/>
            </a:lvl7pPr>
            <a:lvl8pPr lvl="7" algn="ctr">
              <a:lnSpc>
                <a:spcPct val="100000"/>
              </a:lnSpc>
              <a:spcBef>
                <a:spcPts val="0"/>
              </a:spcBef>
              <a:spcAft>
                <a:spcPts val="0"/>
              </a:spcAft>
              <a:buClr>
                <a:srgbClr val="CC0000"/>
              </a:buClr>
              <a:buSzPts val="4200"/>
              <a:buFont typeface="Arial"/>
              <a:buNone/>
              <a:defRPr sz="4200"/>
            </a:lvl8pPr>
            <a:lvl9pPr lvl="8" algn="ctr">
              <a:lnSpc>
                <a:spcPct val="100000"/>
              </a:lnSpc>
              <a:spcBef>
                <a:spcPts val="0"/>
              </a:spcBef>
              <a:spcAft>
                <a:spcPts val="0"/>
              </a:spcAft>
              <a:buClr>
                <a:srgbClr val="CC0000"/>
              </a:buClr>
              <a:buSzPts val="4200"/>
              <a:buFont typeface="Arial"/>
              <a:buNone/>
              <a:defRPr sz="4200"/>
            </a:lvl9pPr>
          </a:lstStyle>
          <a:p>
            <a:endParaRPr/>
          </a:p>
        </p:txBody>
      </p:sp>
      <p:sp>
        <p:nvSpPr>
          <p:cNvPr id="41" name="Google Shape;41;p43"/>
          <p:cNvSpPr txBox="1">
            <a:spLocks noGrp="1"/>
          </p:cNvSpPr>
          <p:nvPr>
            <p:ph type="subTitle" idx="1"/>
          </p:nvPr>
        </p:nvSpPr>
        <p:spPr>
          <a:xfrm>
            <a:off x="265430" y="2802890"/>
            <a:ext cx="4045585" cy="1235075"/>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5FDFF"/>
              </a:buClr>
              <a:buSzPts val="1800"/>
              <a:buNone/>
              <a:defRPr sz="2100"/>
            </a:lvl1pPr>
            <a:lvl2pPr lvl="1" algn="ctr">
              <a:lnSpc>
                <a:spcPct val="100000"/>
              </a:lnSpc>
              <a:spcBef>
                <a:spcPts val="0"/>
              </a:spcBef>
              <a:spcAft>
                <a:spcPts val="0"/>
              </a:spcAft>
              <a:buSzPts val="1400"/>
              <a:buNone/>
              <a:defRPr sz="2100"/>
            </a:lvl2pPr>
            <a:lvl3pPr lvl="2" algn="ctr">
              <a:lnSpc>
                <a:spcPct val="100000"/>
              </a:lnSpc>
              <a:spcBef>
                <a:spcPts val="0"/>
              </a:spcBef>
              <a:spcAft>
                <a:spcPts val="0"/>
              </a:spcAft>
              <a:buSzPts val="1400"/>
              <a:buNone/>
              <a:defRPr sz="2100"/>
            </a:lvl3pPr>
            <a:lvl4pPr lvl="3" algn="ctr">
              <a:lnSpc>
                <a:spcPct val="100000"/>
              </a:lnSpc>
              <a:spcBef>
                <a:spcPts val="0"/>
              </a:spcBef>
              <a:spcAft>
                <a:spcPts val="0"/>
              </a:spcAft>
              <a:buSzPts val="1400"/>
              <a:buNone/>
              <a:defRPr sz="2100"/>
            </a:lvl4pPr>
            <a:lvl5pPr lvl="4" algn="ctr">
              <a:lnSpc>
                <a:spcPct val="100000"/>
              </a:lnSpc>
              <a:spcBef>
                <a:spcPts val="0"/>
              </a:spcBef>
              <a:spcAft>
                <a:spcPts val="0"/>
              </a:spcAft>
              <a:buSzPts val="1400"/>
              <a:buNone/>
              <a:defRPr sz="2100"/>
            </a:lvl5pPr>
            <a:lvl6pPr lvl="5" algn="ctr">
              <a:lnSpc>
                <a:spcPct val="100000"/>
              </a:lnSpc>
              <a:spcBef>
                <a:spcPts val="0"/>
              </a:spcBef>
              <a:spcAft>
                <a:spcPts val="0"/>
              </a:spcAft>
              <a:buSzPts val="1400"/>
              <a:buNone/>
              <a:defRPr sz="2100"/>
            </a:lvl6pPr>
            <a:lvl7pPr lvl="6" algn="ctr">
              <a:lnSpc>
                <a:spcPct val="100000"/>
              </a:lnSpc>
              <a:spcBef>
                <a:spcPts val="0"/>
              </a:spcBef>
              <a:spcAft>
                <a:spcPts val="0"/>
              </a:spcAft>
              <a:buSzPts val="1400"/>
              <a:buNone/>
              <a:defRPr sz="2100"/>
            </a:lvl7pPr>
            <a:lvl8pPr lvl="7" algn="ctr">
              <a:lnSpc>
                <a:spcPct val="100000"/>
              </a:lnSpc>
              <a:spcBef>
                <a:spcPts val="0"/>
              </a:spcBef>
              <a:spcAft>
                <a:spcPts val="0"/>
              </a:spcAft>
              <a:buSzPts val="1400"/>
              <a:buNone/>
              <a:defRPr sz="2100"/>
            </a:lvl8pPr>
            <a:lvl9pPr lvl="8" algn="ctr">
              <a:lnSpc>
                <a:spcPct val="100000"/>
              </a:lnSpc>
              <a:spcBef>
                <a:spcPts val="0"/>
              </a:spcBef>
              <a:spcAft>
                <a:spcPts val="0"/>
              </a:spcAft>
              <a:buSzPts val="1400"/>
              <a:buNone/>
              <a:defRPr sz="2100"/>
            </a:lvl9pPr>
          </a:lstStyle>
          <a:p>
            <a:endParaRPr/>
          </a:p>
        </p:txBody>
      </p:sp>
      <p:sp>
        <p:nvSpPr>
          <p:cNvPr id="42" name="Google Shape;42;p43"/>
          <p:cNvSpPr txBox="1">
            <a:spLocks noGrp="1"/>
          </p:cNvSpPr>
          <p:nvPr>
            <p:ph type="body" idx="2"/>
          </p:nvPr>
        </p:nvSpPr>
        <p:spPr>
          <a:xfrm>
            <a:off x="4939665" y="723900"/>
            <a:ext cx="3836670" cy="3695065"/>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 name="Google Shape;43;p4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p:cSld name="Title only 6">
    <p:spTree>
      <p:nvGrpSpPr>
        <p:cNvPr id="1" name="Shape 200"/>
        <p:cNvGrpSpPr/>
        <p:nvPr/>
      </p:nvGrpSpPr>
      <p:grpSpPr>
        <a:xfrm>
          <a:off x="0" y="0"/>
          <a:ext cx="0" cy="0"/>
          <a:chOff x="0" y="0"/>
          <a:chExt cx="0" cy="0"/>
        </a:xfrm>
      </p:grpSpPr>
      <p:sp>
        <p:nvSpPr>
          <p:cNvPr id="201" name="Google Shape;201;p8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02" name="Google Shape;202;p8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p:cSld name="Blank 7">
    <p:spTree>
      <p:nvGrpSpPr>
        <p:cNvPr id="1" name="Shape 203"/>
        <p:cNvGrpSpPr/>
        <p:nvPr/>
      </p:nvGrpSpPr>
      <p:grpSpPr>
        <a:xfrm>
          <a:off x="0" y="0"/>
          <a:ext cx="0" cy="0"/>
          <a:chOff x="0" y="0"/>
          <a:chExt cx="0" cy="0"/>
        </a:xfrm>
      </p:grpSpPr>
      <p:sp>
        <p:nvSpPr>
          <p:cNvPr id="204" name="Google Shape;204;p8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7">
    <p:spTree>
      <p:nvGrpSpPr>
        <p:cNvPr id="1" name="Shape 205"/>
        <p:cNvGrpSpPr/>
        <p:nvPr/>
      </p:nvGrpSpPr>
      <p:grpSpPr>
        <a:xfrm>
          <a:off x="0" y="0"/>
          <a:ext cx="0" cy="0"/>
          <a:chOff x="0" y="0"/>
          <a:chExt cx="0" cy="0"/>
        </a:xfrm>
      </p:grpSpPr>
      <p:sp>
        <p:nvSpPr>
          <p:cNvPr id="206" name="Google Shape;206;p9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07" name="Google Shape;207;p9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08" name="Google Shape;208;p9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7">
    <p:spTree>
      <p:nvGrpSpPr>
        <p:cNvPr id="1" name="Shape 209"/>
        <p:cNvGrpSpPr/>
        <p:nvPr/>
      </p:nvGrpSpPr>
      <p:grpSpPr>
        <a:xfrm>
          <a:off x="0" y="0"/>
          <a:ext cx="0" cy="0"/>
          <a:chOff x="0" y="0"/>
          <a:chExt cx="0" cy="0"/>
        </a:xfrm>
      </p:grpSpPr>
      <p:sp>
        <p:nvSpPr>
          <p:cNvPr id="210" name="Google Shape;210;p9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11" name="Google Shape;211;p9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12" name="Google Shape;212;p9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content">
  <p:cSld name="Title and content 9">
    <p:spTree>
      <p:nvGrpSpPr>
        <p:cNvPr id="1" name="Shape 213"/>
        <p:cNvGrpSpPr/>
        <p:nvPr/>
      </p:nvGrpSpPr>
      <p:grpSpPr>
        <a:xfrm>
          <a:off x="0" y="0"/>
          <a:ext cx="0" cy="0"/>
          <a:chOff x="0" y="0"/>
          <a:chExt cx="0" cy="0"/>
        </a:xfrm>
      </p:grpSpPr>
      <p:sp>
        <p:nvSpPr>
          <p:cNvPr id="214" name="Google Shape;214;p9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15" name="Google Shape;215;p9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16" name="Google Shape;216;p9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header">
  <p:cSld name="Section header 9">
    <p:spTree>
      <p:nvGrpSpPr>
        <p:cNvPr id="1" name="Shape 217"/>
        <p:cNvGrpSpPr/>
        <p:nvPr/>
      </p:nvGrpSpPr>
      <p:grpSpPr>
        <a:xfrm>
          <a:off x="0" y="0"/>
          <a:ext cx="0" cy="0"/>
          <a:chOff x="0" y="0"/>
          <a:chExt cx="0" cy="0"/>
        </a:xfrm>
      </p:grpSpPr>
      <p:sp>
        <p:nvSpPr>
          <p:cNvPr id="218" name="Google Shape;218;p9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19" name="Google Shape;219;p9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0" name="Google Shape;220;p9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only">
  <p:cSld name="Title only 7">
    <p:spTree>
      <p:nvGrpSpPr>
        <p:cNvPr id="1" name="Shape 221"/>
        <p:cNvGrpSpPr/>
        <p:nvPr/>
      </p:nvGrpSpPr>
      <p:grpSpPr>
        <a:xfrm>
          <a:off x="0" y="0"/>
          <a:ext cx="0" cy="0"/>
          <a:chOff x="0" y="0"/>
          <a:chExt cx="0" cy="0"/>
        </a:xfrm>
      </p:grpSpPr>
      <p:sp>
        <p:nvSpPr>
          <p:cNvPr id="222" name="Google Shape;222;p9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23" name="Google Shape;223;p9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lank">
  <p:cSld name="Blank 8">
    <p:spTree>
      <p:nvGrpSpPr>
        <p:cNvPr id="1" name="Shape 224"/>
        <p:cNvGrpSpPr/>
        <p:nvPr/>
      </p:nvGrpSpPr>
      <p:grpSpPr>
        <a:xfrm>
          <a:off x="0" y="0"/>
          <a:ext cx="0" cy="0"/>
          <a:chOff x="0" y="0"/>
          <a:chExt cx="0" cy="0"/>
        </a:xfrm>
      </p:grpSpPr>
      <p:sp>
        <p:nvSpPr>
          <p:cNvPr id="225" name="Google Shape;225;p9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8">
    <p:spTree>
      <p:nvGrpSpPr>
        <p:cNvPr id="1" name="Shape 226"/>
        <p:cNvGrpSpPr/>
        <p:nvPr/>
      </p:nvGrpSpPr>
      <p:grpSpPr>
        <a:xfrm>
          <a:off x="0" y="0"/>
          <a:ext cx="0" cy="0"/>
          <a:chOff x="0" y="0"/>
          <a:chExt cx="0" cy="0"/>
        </a:xfrm>
      </p:grpSpPr>
      <p:sp>
        <p:nvSpPr>
          <p:cNvPr id="227" name="Google Shape;227;p9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28" name="Google Shape;228;p9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9" name="Google Shape;229;p9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8">
    <p:spTree>
      <p:nvGrpSpPr>
        <p:cNvPr id="1" name="Shape 230"/>
        <p:cNvGrpSpPr/>
        <p:nvPr/>
      </p:nvGrpSpPr>
      <p:grpSpPr>
        <a:xfrm>
          <a:off x="0" y="0"/>
          <a:ext cx="0" cy="0"/>
          <a:chOff x="0" y="0"/>
          <a:chExt cx="0" cy="0"/>
        </a:xfrm>
      </p:grpSpPr>
      <p:sp>
        <p:nvSpPr>
          <p:cNvPr id="231" name="Google Shape;231;p9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32" name="Google Shape;232;p9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33" name="Google Shape;233;p9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_ONLY">
  <p:cSld name="CAPTION_ONLY">
    <p:spTree>
      <p:nvGrpSpPr>
        <p:cNvPr id="1" name="Shape 44"/>
        <p:cNvGrpSpPr/>
        <p:nvPr/>
      </p:nvGrpSpPr>
      <p:grpSpPr>
        <a:xfrm>
          <a:off x="0" y="0"/>
          <a:ext cx="0" cy="0"/>
          <a:chOff x="0" y="0"/>
          <a:chExt cx="0" cy="0"/>
        </a:xfrm>
      </p:grpSpPr>
      <p:sp>
        <p:nvSpPr>
          <p:cNvPr id="45" name="Google Shape;45;p44"/>
          <p:cNvSpPr txBox="1">
            <a:spLocks noGrp="1"/>
          </p:cNvSpPr>
          <p:nvPr>
            <p:ph type="body" idx="1"/>
          </p:nvPr>
        </p:nvSpPr>
        <p:spPr>
          <a:xfrm>
            <a:off x="311785" y="4230370"/>
            <a:ext cx="5998845" cy="605155"/>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F5FDFF"/>
              </a:buClr>
              <a:buSzPts val="1800"/>
              <a:buNone/>
              <a:defRPr/>
            </a:lvl1pPr>
          </a:lstStyle>
          <a:p>
            <a:endParaRPr/>
          </a:p>
        </p:txBody>
      </p:sp>
      <p:sp>
        <p:nvSpPr>
          <p:cNvPr id="46" name="Google Shape;46;p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content">
  <p:cSld name="Title and content 10">
    <p:spTree>
      <p:nvGrpSpPr>
        <p:cNvPr id="1" name="Shape 234"/>
        <p:cNvGrpSpPr/>
        <p:nvPr/>
      </p:nvGrpSpPr>
      <p:grpSpPr>
        <a:xfrm>
          <a:off x="0" y="0"/>
          <a:ext cx="0" cy="0"/>
          <a:chOff x="0" y="0"/>
          <a:chExt cx="0" cy="0"/>
        </a:xfrm>
      </p:grpSpPr>
      <p:sp>
        <p:nvSpPr>
          <p:cNvPr id="235" name="Google Shape;235;p9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36" name="Google Shape;236;p9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37" name="Google Shape;237;p9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header">
  <p:cSld name="Section header 10">
    <p:spTree>
      <p:nvGrpSpPr>
        <p:cNvPr id="1" name="Shape 238"/>
        <p:cNvGrpSpPr/>
        <p:nvPr/>
      </p:nvGrpSpPr>
      <p:grpSpPr>
        <a:xfrm>
          <a:off x="0" y="0"/>
          <a:ext cx="0" cy="0"/>
          <a:chOff x="0" y="0"/>
          <a:chExt cx="0" cy="0"/>
        </a:xfrm>
      </p:grpSpPr>
      <p:sp>
        <p:nvSpPr>
          <p:cNvPr id="239" name="Google Shape;239;p9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0" name="Google Shape;240;p9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41" name="Google Shape;241;p9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only">
  <p:cSld name="Title only 8">
    <p:spTree>
      <p:nvGrpSpPr>
        <p:cNvPr id="1" name="Shape 242"/>
        <p:cNvGrpSpPr/>
        <p:nvPr/>
      </p:nvGrpSpPr>
      <p:grpSpPr>
        <a:xfrm>
          <a:off x="0" y="0"/>
          <a:ext cx="0" cy="0"/>
          <a:chOff x="0" y="0"/>
          <a:chExt cx="0" cy="0"/>
        </a:xfrm>
      </p:grpSpPr>
      <p:sp>
        <p:nvSpPr>
          <p:cNvPr id="243" name="Google Shape;243;p10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4" name="Google Shape;244;p10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lank">
  <p:cSld name="Blank 9">
    <p:spTree>
      <p:nvGrpSpPr>
        <p:cNvPr id="1" name="Shape 245"/>
        <p:cNvGrpSpPr/>
        <p:nvPr/>
      </p:nvGrpSpPr>
      <p:grpSpPr>
        <a:xfrm>
          <a:off x="0" y="0"/>
          <a:ext cx="0" cy="0"/>
          <a:chOff x="0" y="0"/>
          <a:chExt cx="0" cy="0"/>
        </a:xfrm>
      </p:grpSpPr>
      <p:sp>
        <p:nvSpPr>
          <p:cNvPr id="246" name="Google Shape;246;p10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9">
    <p:spTree>
      <p:nvGrpSpPr>
        <p:cNvPr id="1" name="Shape 247"/>
        <p:cNvGrpSpPr/>
        <p:nvPr/>
      </p:nvGrpSpPr>
      <p:grpSpPr>
        <a:xfrm>
          <a:off x="0" y="0"/>
          <a:ext cx="0" cy="0"/>
          <a:chOff x="0" y="0"/>
          <a:chExt cx="0" cy="0"/>
        </a:xfrm>
      </p:grpSpPr>
      <p:sp>
        <p:nvSpPr>
          <p:cNvPr id="248" name="Google Shape;248;p10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9" name="Google Shape;249;p10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0" name="Google Shape;250;p10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9">
    <p:spTree>
      <p:nvGrpSpPr>
        <p:cNvPr id="1" name="Shape 251"/>
        <p:cNvGrpSpPr/>
        <p:nvPr/>
      </p:nvGrpSpPr>
      <p:grpSpPr>
        <a:xfrm>
          <a:off x="0" y="0"/>
          <a:ext cx="0" cy="0"/>
          <a:chOff x="0" y="0"/>
          <a:chExt cx="0" cy="0"/>
        </a:xfrm>
      </p:grpSpPr>
      <p:sp>
        <p:nvSpPr>
          <p:cNvPr id="252" name="Google Shape;252;p10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53" name="Google Shape;253;p10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4" name="Google Shape;254;p10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content">
  <p:cSld name="Title and content 11">
    <p:spTree>
      <p:nvGrpSpPr>
        <p:cNvPr id="1" name="Shape 255"/>
        <p:cNvGrpSpPr/>
        <p:nvPr/>
      </p:nvGrpSpPr>
      <p:grpSpPr>
        <a:xfrm>
          <a:off x="0" y="0"/>
          <a:ext cx="0" cy="0"/>
          <a:chOff x="0" y="0"/>
          <a:chExt cx="0" cy="0"/>
        </a:xfrm>
      </p:grpSpPr>
      <p:sp>
        <p:nvSpPr>
          <p:cNvPr id="256" name="Google Shape;256;p10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57" name="Google Shape;257;p10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8" name="Google Shape;258;p10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header">
  <p:cSld name="Section header 11">
    <p:spTree>
      <p:nvGrpSpPr>
        <p:cNvPr id="1" name="Shape 259"/>
        <p:cNvGrpSpPr/>
        <p:nvPr/>
      </p:nvGrpSpPr>
      <p:grpSpPr>
        <a:xfrm>
          <a:off x="0" y="0"/>
          <a:ext cx="0" cy="0"/>
          <a:chOff x="0" y="0"/>
          <a:chExt cx="0" cy="0"/>
        </a:xfrm>
      </p:grpSpPr>
      <p:sp>
        <p:nvSpPr>
          <p:cNvPr id="260" name="Google Shape;260;p10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61" name="Google Shape;261;p10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62" name="Google Shape;262;p10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only">
  <p:cSld name="Title only 9">
    <p:spTree>
      <p:nvGrpSpPr>
        <p:cNvPr id="1" name="Shape 263"/>
        <p:cNvGrpSpPr/>
        <p:nvPr/>
      </p:nvGrpSpPr>
      <p:grpSpPr>
        <a:xfrm>
          <a:off x="0" y="0"/>
          <a:ext cx="0" cy="0"/>
          <a:chOff x="0" y="0"/>
          <a:chExt cx="0" cy="0"/>
        </a:xfrm>
      </p:grpSpPr>
      <p:sp>
        <p:nvSpPr>
          <p:cNvPr id="264" name="Google Shape;264;p10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65" name="Google Shape;265;p10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Blank">
  <p:cSld name="Blank 10">
    <p:spTree>
      <p:nvGrpSpPr>
        <p:cNvPr id="1" name="Shape 266"/>
        <p:cNvGrpSpPr/>
        <p:nvPr/>
      </p:nvGrpSpPr>
      <p:grpSpPr>
        <a:xfrm>
          <a:off x="0" y="0"/>
          <a:ext cx="0" cy="0"/>
          <a:chOff x="0" y="0"/>
          <a:chExt cx="0" cy="0"/>
        </a:xfrm>
      </p:grpSpPr>
      <p:sp>
        <p:nvSpPr>
          <p:cNvPr id="267" name="Google Shape;267;p10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_NUMBER">
  <p:cSld name="BIG_NUMBER">
    <p:spTree>
      <p:nvGrpSpPr>
        <p:cNvPr id="1" name="Shape 47"/>
        <p:cNvGrpSpPr/>
        <p:nvPr/>
      </p:nvGrpSpPr>
      <p:grpSpPr>
        <a:xfrm>
          <a:off x="0" y="0"/>
          <a:ext cx="0" cy="0"/>
          <a:chOff x="0" y="0"/>
          <a:chExt cx="0" cy="0"/>
        </a:xfrm>
      </p:grpSpPr>
      <p:sp>
        <p:nvSpPr>
          <p:cNvPr id="48" name="Google Shape;48;p45"/>
          <p:cNvSpPr txBox="1">
            <a:spLocks noGrp="1"/>
          </p:cNvSpPr>
          <p:nvPr>
            <p:ph type="title" hasCustomPrompt="1"/>
          </p:nvPr>
        </p:nvSpPr>
        <p:spPr>
          <a:xfrm>
            <a:off x="311785" y="1106170"/>
            <a:ext cx="8520430" cy="1964055"/>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CC0000"/>
              </a:buClr>
              <a:buSzPts val="12000"/>
              <a:buFont typeface="Arial"/>
              <a:buNone/>
              <a:defRPr sz="12000"/>
            </a:lvl1pPr>
            <a:lvl2pPr lvl="1" algn="ctr">
              <a:lnSpc>
                <a:spcPct val="100000"/>
              </a:lnSpc>
              <a:spcBef>
                <a:spcPts val="0"/>
              </a:spcBef>
              <a:spcAft>
                <a:spcPts val="0"/>
              </a:spcAft>
              <a:buClr>
                <a:srgbClr val="CC0000"/>
              </a:buClr>
              <a:buSzPts val="12000"/>
              <a:buFont typeface="Arial"/>
              <a:buNone/>
              <a:defRPr sz="12000"/>
            </a:lvl2pPr>
            <a:lvl3pPr lvl="2" algn="ctr">
              <a:lnSpc>
                <a:spcPct val="100000"/>
              </a:lnSpc>
              <a:spcBef>
                <a:spcPts val="0"/>
              </a:spcBef>
              <a:spcAft>
                <a:spcPts val="0"/>
              </a:spcAft>
              <a:buClr>
                <a:srgbClr val="CC0000"/>
              </a:buClr>
              <a:buSzPts val="12000"/>
              <a:buFont typeface="Arial"/>
              <a:buNone/>
              <a:defRPr sz="12000"/>
            </a:lvl3pPr>
            <a:lvl4pPr lvl="3" algn="ctr">
              <a:lnSpc>
                <a:spcPct val="100000"/>
              </a:lnSpc>
              <a:spcBef>
                <a:spcPts val="0"/>
              </a:spcBef>
              <a:spcAft>
                <a:spcPts val="0"/>
              </a:spcAft>
              <a:buClr>
                <a:srgbClr val="CC0000"/>
              </a:buClr>
              <a:buSzPts val="12000"/>
              <a:buFont typeface="Arial"/>
              <a:buNone/>
              <a:defRPr sz="12000"/>
            </a:lvl4pPr>
            <a:lvl5pPr lvl="4" algn="ctr">
              <a:lnSpc>
                <a:spcPct val="100000"/>
              </a:lnSpc>
              <a:spcBef>
                <a:spcPts val="0"/>
              </a:spcBef>
              <a:spcAft>
                <a:spcPts val="0"/>
              </a:spcAft>
              <a:buClr>
                <a:srgbClr val="CC0000"/>
              </a:buClr>
              <a:buSzPts val="12000"/>
              <a:buFont typeface="Arial"/>
              <a:buNone/>
              <a:defRPr sz="12000"/>
            </a:lvl5pPr>
            <a:lvl6pPr lvl="5" algn="ctr">
              <a:lnSpc>
                <a:spcPct val="100000"/>
              </a:lnSpc>
              <a:spcBef>
                <a:spcPts val="0"/>
              </a:spcBef>
              <a:spcAft>
                <a:spcPts val="0"/>
              </a:spcAft>
              <a:buClr>
                <a:srgbClr val="CC0000"/>
              </a:buClr>
              <a:buSzPts val="12000"/>
              <a:buFont typeface="Arial"/>
              <a:buNone/>
              <a:defRPr sz="12000"/>
            </a:lvl6pPr>
            <a:lvl7pPr lvl="6" algn="ctr">
              <a:lnSpc>
                <a:spcPct val="100000"/>
              </a:lnSpc>
              <a:spcBef>
                <a:spcPts val="0"/>
              </a:spcBef>
              <a:spcAft>
                <a:spcPts val="0"/>
              </a:spcAft>
              <a:buClr>
                <a:srgbClr val="CC0000"/>
              </a:buClr>
              <a:buSzPts val="12000"/>
              <a:buFont typeface="Arial"/>
              <a:buNone/>
              <a:defRPr sz="12000"/>
            </a:lvl7pPr>
            <a:lvl8pPr lvl="7" algn="ctr">
              <a:lnSpc>
                <a:spcPct val="100000"/>
              </a:lnSpc>
              <a:spcBef>
                <a:spcPts val="0"/>
              </a:spcBef>
              <a:spcAft>
                <a:spcPts val="0"/>
              </a:spcAft>
              <a:buClr>
                <a:srgbClr val="CC0000"/>
              </a:buClr>
              <a:buSzPts val="12000"/>
              <a:buFont typeface="Arial"/>
              <a:buNone/>
              <a:defRPr sz="12000"/>
            </a:lvl8pPr>
            <a:lvl9pPr lvl="8" algn="ctr">
              <a:lnSpc>
                <a:spcPct val="100000"/>
              </a:lnSpc>
              <a:spcBef>
                <a:spcPts val="0"/>
              </a:spcBef>
              <a:spcAft>
                <a:spcPts val="0"/>
              </a:spcAft>
              <a:buClr>
                <a:srgbClr val="CC0000"/>
              </a:buClr>
              <a:buSzPts val="12000"/>
              <a:buFont typeface="Arial"/>
              <a:buNone/>
              <a:defRPr sz="12000"/>
            </a:lvl9pPr>
          </a:lstStyle>
          <a:p>
            <a:r>
              <a:t>xx%</a:t>
            </a:r>
          </a:p>
        </p:txBody>
      </p:sp>
      <p:sp>
        <p:nvSpPr>
          <p:cNvPr id="49" name="Google Shape;49;p45"/>
          <p:cNvSpPr txBox="1">
            <a:spLocks noGrp="1"/>
          </p:cNvSpPr>
          <p:nvPr>
            <p:ph type="body" idx="1"/>
          </p:nvPr>
        </p:nvSpPr>
        <p:spPr>
          <a:xfrm>
            <a:off x="311785" y="3152140"/>
            <a:ext cx="8520430" cy="130048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Clr>
                <a:srgbClr val="F5FDFF"/>
              </a:buClr>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0" name="Google Shape;50;p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0">
    <p:spTree>
      <p:nvGrpSpPr>
        <p:cNvPr id="1" name="Shape 268"/>
        <p:cNvGrpSpPr/>
        <p:nvPr/>
      </p:nvGrpSpPr>
      <p:grpSpPr>
        <a:xfrm>
          <a:off x="0" y="0"/>
          <a:ext cx="0" cy="0"/>
          <a:chOff x="0" y="0"/>
          <a:chExt cx="0" cy="0"/>
        </a:xfrm>
      </p:grpSpPr>
      <p:sp>
        <p:nvSpPr>
          <p:cNvPr id="269" name="Google Shape;269;p10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0" name="Google Shape;270;p10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1" name="Google Shape;271;p10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0">
    <p:spTree>
      <p:nvGrpSpPr>
        <p:cNvPr id="1" name="Shape 272"/>
        <p:cNvGrpSpPr/>
        <p:nvPr/>
      </p:nvGrpSpPr>
      <p:grpSpPr>
        <a:xfrm>
          <a:off x="0" y="0"/>
          <a:ext cx="0" cy="0"/>
          <a:chOff x="0" y="0"/>
          <a:chExt cx="0" cy="0"/>
        </a:xfrm>
      </p:grpSpPr>
      <p:sp>
        <p:nvSpPr>
          <p:cNvPr id="273" name="Google Shape;273;p10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4" name="Google Shape;274;p10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5" name="Google Shape;275;p10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content">
  <p:cSld name="Title and content 12">
    <p:spTree>
      <p:nvGrpSpPr>
        <p:cNvPr id="1" name="Shape 276"/>
        <p:cNvGrpSpPr/>
        <p:nvPr/>
      </p:nvGrpSpPr>
      <p:grpSpPr>
        <a:xfrm>
          <a:off x="0" y="0"/>
          <a:ext cx="0" cy="0"/>
          <a:chOff x="0" y="0"/>
          <a:chExt cx="0" cy="0"/>
        </a:xfrm>
      </p:grpSpPr>
      <p:sp>
        <p:nvSpPr>
          <p:cNvPr id="277" name="Google Shape;277;p11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8" name="Google Shape;278;p11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9" name="Google Shape;279;p11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header">
  <p:cSld name="Section header 12">
    <p:spTree>
      <p:nvGrpSpPr>
        <p:cNvPr id="1" name="Shape 280"/>
        <p:cNvGrpSpPr/>
        <p:nvPr/>
      </p:nvGrpSpPr>
      <p:grpSpPr>
        <a:xfrm>
          <a:off x="0" y="0"/>
          <a:ext cx="0" cy="0"/>
          <a:chOff x="0" y="0"/>
          <a:chExt cx="0" cy="0"/>
        </a:xfrm>
      </p:grpSpPr>
      <p:sp>
        <p:nvSpPr>
          <p:cNvPr id="281" name="Google Shape;281;p11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82" name="Google Shape;282;p11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83" name="Google Shape;283;p11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only">
  <p:cSld name="Title only 10">
    <p:spTree>
      <p:nvGrpSpPr>
        <p:cNvPr id="1" name="Shape 284"/>
        <p:cNvGrpSpPr/>
        <p:nvPr/>
      </p:nvGrpSpPr>
      <p:grpSpPr>
        <a:xfrm>
          <a:off x="0" y="0"/>
          <a:ext cx="0" cy="0"/>
          <a:chOff x="0" y="0"/>
          <a:chExt cx="0" cy="0"/>
        </a:xfrm>
      </p:grpSpPr>
      <p:sp>
        <p:nvSpPr>
          <p:cNvPr id="285" name="Google Shape;285;p11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86" name="Google Shape;286;p11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lank">
  <p:cSld name="Blank 11">
    <p:spTree>
      <p:nvGrpSpPr>
        <p:cNvPr id="1" name="Shape 287"/>
        <p:cNvGrpSpPr/>
        <p:nvPr/>
      </p:nvGrpSpPr>
      <p:grpSpPr>
        <a:xfrm>
          <a:off x="0" y="0"/>
          <a:ext cx="0" cy="0"/>
          <a:chOff x="0" y="0"/>
          <a:chExt cx="0" cy="0"/>
        </a:xfrm>
      </p:grpSpPr>
      <p:sp>
        <p:nvSpPr>
          <p:cNvPr id="288" name="Google Shape;288;p11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1">
    <p:spTree>
      <p:nvGrpSpPr>
        <p:cNvPr id="1" name="Shape 289"/>
        <p:cNvGrpSpPr/>
        <p:nvPr/>
      </p:nvGrpSpPr>
      <p:grpSpPr>
        <a:xfrm>
          <a:off x="0" y="0"/>
          <a:ext cx="0" cy="0"/>
          <a:chOff x="0" y="0"/>
          <a:chExt cx="0" cy="0"/>
        </a:xfrm>
      </p:grpSpPr>
      <p:sp>
        <p:nvSpPr>
          <p:cNvPr id="290" name="Google Shape;290;p11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1" name="Google Shape;291;p11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92" name="Google Shape;292;p11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1">
    <p:spTree>
      <p:nvGrpSpPr>
        <p:cNvPr id="1" name="Shape 293"/>
        <p:cNvGrpSpPr/>
        <p:nvPr/>
      </p:nvGrpSpPr>
      <p:grpSpPr>
        <a:xfrm>
          <a:off x="0" y="0"/>
          <a:ext cx="0" cy="0"/>
          <a:chOff x="0" y="0"/>
          <a:chExt cx="0" cy="0"/>
        </a:xfrm>
      </p:grpSpPr>
      <p:sp>
        <p:nvSpPr>
          <p:cNvPr id="294" name="Google Shape;294;p11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5" name="Google Shape;295;p11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96" name="Google Shape;296;p11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and content">
  <p:cSld name="Title and content 13">
    <p:spTree>
      <p:nvGrpSpPr>
        <p:cNvPr id="1" name="Shape 297"/>
        <p:cNvGrpSpPr/>
        <p:nvPr/>
      </p:nvGrpSpPr>
      <p:grpSpPr>
        <a:xfrm>
          <a:off x="0" y="0"/>
          <a:ext cx="0" cy="0"/>
          <a:chOff x="0" y="0"/>
          <a:chExt cx="0" cy="0"/>
        </a:xfrm>
      </p:grpSpPr>
      <p:sp>
        <p:nvSpPr>
          <p:cNvPr id="298" name="Google Shape;298;p11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9" name="Google Shape;299;p11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00" name="Google Shape;300;p11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ection header">
  <p:cSld name="Section header 13">
    <p:spTree>
      <p:nvGrpSpPr>
        <p:cNvPr id="1" name="Shape 301"/>
        <p:cNvGrpSpPr/>
        <p:nvPr/>
      </p:nvGrpSpPr>
      <p:grpSpPr>
        <a:xfrm>
          <a:off x="0" y="0"/>
          <a:ext cx="0" cy="0"/>
          <a:chOff x="0" y="0"/>
          <a:chExt cx="0" cy="0"/>
        </a:xfrm>
      </p:grpSpPr>
      <p:sp>
        <p:nvSpPr>
          <p:cNvPr id="302" name="Google Shape;302;p11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03" name="Google Shape;303;p11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04" name="Google Shape;304;p11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p:cSld name="BLANK 2">
    <p:spTree>
      <p:nvGrpSpPr>
        <p:cNvPr id="1" name="Shape 51"/>
        <p:cNvGrpSpPr/>
        <p:nvPr/>
      </p:nvGrpSpPr>
      <p:grpSpPr>
        <a:xfrm>
          <a:off x="0" y="0"/>
          <a:ext cx="0" cy="0"/>
          <a:chOff x="0" y="0"/>
          <a:chExt cx="0" cy="0"/>
        </a:xfrm>
      </p:grpSpPr>
      <p:sp>
        <p:nvSpPr>
          <p:cNvPr id="52" name="Google Shape;52;p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only">
  <p:cSld name="Title only 11">
    <p:spTree>
      <p:nvGrpSpPr>
        <p:cNvPr id="1" name="Shape 305"/>
        <p:cNvGrpSpPr/>
        <p:nvPr/>
      </p:nvGrpSpPr>
      <p:grpSpPr>
        <a:xfrm>
          <a:off x="0" y="0"/>
          <a:ext cx="0" cy="0"/>
          <a:chOff x="0" y="0"/>
          <a:chExt cx="0" cy="0"/>
        </a:xfrm>
      </p:grpSpPr>
      <p:sp>
        <p:nvSpPr>
          <p:cNvPr id="306" name="Google Shape;306;p11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07" name="Google Shape;307;p11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Blank">
  <p:cSld name="Blank 12">
    <p:spTree>
      <p:nvGrpSpPr>
        <p:cNvPr id="1" name="Shape 308"/>
        <p:cNvGrpSpPr/>
        <p:nvPr/>
      </p:nvGrpSpPr>
      <p:grpSpPr>
        <a:xfrm>
          <a:off x="0" y="0"/>
          <a:ext cx="0" cy="0"/>
          <a:chOff x="0" y="0"/>
          <a:chExt cx="0" cy="0"/>
        </a:xfrm>
      </p:grpSpPr>
      <p:sp>
        <p:nvSpPr>
          <p:cNvPr id="309" name="Google Shape;309;p11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2">
    <p:spTree>
      <p:nvGrpSpPr>
        <p:cNvPr id="1" name="Shape 310"/>
        <p:cNvGrpSpPr/>
        <p:nvPr/>
      </p:nvGrpSpPr>
      <p:grpSpPr>
        <a:xfrm>
          <a:off x="0" y="0"/>
          <a:ext cx="0" cy="0"/>
          <a:chOff x="0" y="0"/>
          <a:chExt cx="0" cy="0"/>
        </a:xfrm>
      </p:grpSpPr>
      <p:sp>
        <p:nvSpPr>
          <p:cNvPr id="311" name="Google Shape;311;p12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12" name="Google Shape;312;p12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13" name="Google Shape;313;p12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2">
    <p:spTree>
      <p:nvGrpSpPr>
        <p:cNvPr id="1" name="Shape 314"/>
        <p:cNvGrpSpPr/>
        <p:nvPr/>
      </p:nvGrpSpPr>
      <p:grpSpPr>
        <a:xfrm>
          <a:off x="0" y="0"/>
          <a:ext cx="0" cy="0"/>
          <a:chOff x="0" y="0"/>
          <a:chExt cx="0" cy="0"/>
        </a:xfrm>
      </p:grpSpPr>
      <p:sp>
        <p:nvSpPr>
          <p:cNvPr id="315" name="Google Shape;315;p12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16" name="Google Shape;316;p12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17" name="Google Shape;317;p12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and content">
  <p:cSld name="Title and content 14">
    <p:spTree>
      <p:nvGrpSpPr>
        <p:cNvPr id="1" name="Shape 318"/>
        <p:cNvGrpSpPr/>
        <p:nvPr/>
      </p:nvGrpSpPr>
      <p:grpSpPr>
        <a:xfrm>
          <a:off x="0" y="0"/>
          <a:ext cx="0" cy="0"/>
          <a:chOff x="0" y="0"/>
          <a:chExt cx="0" cy="0"/>
        </a:xfrm>
      </p:grpSpPr>
      <p:sp>
        <p:nvSpPr>
          <p:cNvPr id="319" name="Google Shape;319;p12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0" name="Google Shape;320;p12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21" name="Google Shape;321;p12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Section header">
  <p:cSld name="Section header 14">
    <p:spTree>
      <p:nvGrpSpPr>
        <p:cNvPr id="1" name="Shape 322"/>
        <p:cNvGrpSpPr/>
        <p:nvPr/>
      </p:nvGrpSpPr>
      <p:grpSpPr>
        <a:xfrm>
          <a:off x="0" y="0"/>
          <a:ext cx="0" cy="0"/>
          <a:chOff x="0" y="0"/>
          <a:chExt cx="0" cy="0"/>
        </a:xfrm>
      </p:grpSpPr>
      <p:sp>
        <p:nvSpPr>
          <p:cNvPr id="323" name="Google Shape;323;p12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4" name="Google Shape;324;p12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25" name="Google Shape;325;p12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only">
  <p:cSld name="Title only 12">
    <p:spTree>
      <p:nvGrpSpPr>
        <p:cNvPr id="1" name="Shape 326"/>
        <p:cNvGrpSpPr/>
        <p:nvPr/>
      </p:nvGrpSpPr>
      <p:grpSpPr>
        <a:xfrm>
          <a:off x="0" y="0"/>
          <a:ext cx="0" cy="0"/>
          <a:chOff x="0" y="0"/>
          <a:chExt cx="0" cy="0"/>
        </a:xfrm>
      </p:grpSpPr>
      <p:sp>
        <p:nvSpPr>
          <p:cNvPr id="327" name="Google Shape;327;p12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8" name="Google Shape;328;p12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Blank">
  <p:cSld name="Blank 13">
    <p:spTree>
      <p:nvGrpSpPr>
        <p:cNvPr id="1" name="Shape 329"/>
        <p:cNvGrpSpPr/>
        <p:nvPr/>
      </p:nvGrpSpPr>
      <p:grpSpPr>
        <a:xfrm>
          <a:off x="0" y="0"/>
          <a:ext cx="0" cy="0"/>
          <a:chOff x="0" y="0"/>
          <a:chExt cx="0" cy="0"/>
        </a:xfrm>
      </p:grpSpPr>
      <p:sp>
        <p:nvSpPr>
          <p:cNvPr id="330" name="Google Shape;330;p12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3">
    <p:spTree>
      <p:nvGrpSpPr>
        <p:cNvPr id="1" name="Shape 331"/>
        <p:cNvGrpSpPr/>
        <p:nvPr/>
      </p:nvGrpSpPr>
      <p:grpSpPr>
        <a:xfrm>
          <a:off x="0" y="0"/>
          <a:ext cx="0" cy="0"/>
          <a:chOff x="0" y="0"/>
          <a:chExt cx="0" cy="0"/>
        </a:xfrm>
      </p:grpSpPr>
      <p:sp>
        <p:nvSpPr>
          <p:cNvPr id="332" name="Google Shape;332;p12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33" name="Google Shape;333;p12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34" name="Google Shape;334;p12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3">
    <p:spTree>
      <p:nvGrpSpPr>
        <p:cNvPr id="1" name="Shape 335"/>
        <p:cNvGrpSpPr/>
        <p:nvPr/>
      </p:nvGrpSpPr>
      <p:grpSpPr>
        <a:xfrm>
          <a:off x="0" y="0"/>
          <a:ext cx="0" cy="0"/>
          <a:chOff x="0" y="0"/>
          <a:chExt cx="0" cy="0"/>
        </a:xfrm>
      </p:grpSpPr>
      <p:sp>
        <p:nvSpPr>
          <p:cNvPr id="336" name="Google Shape;336;p12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37" name="Google Shape;337;p12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38" name="Google Shape;338;p12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3"/>
        <p:cNvGrpSpPr/>
        <p:nvPr/>
      </p:nvGrpSpPr>
      <p:grpSpPr>
        <a:xfrm>
          <a:off x="0" y="0"/>
          <a:ext cx="0" cy="0"/>
          <a:chOff x="0" y="0"/>
          <a:chExt cx="0" cy="0"/>
        </a:xfrm>
      </p:grpSpPr>
      <p:sp>
        <p:nvSpPr>
          <p:cNvPr id="54" name="Google Shape;54;p47"/>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 name="Google Shape;55;p47"/>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 name="Google Shape;56;p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and content">
  <p:cSld name="Title and content 15">
    <p:spTree>
      <p:nvGrpSpPr>
        <p:cNvPr id="1" name="Shape 339"/>
        <p:cNvGrpSpPr/>
        <p:nvPr/>
      </p:nvGrpSpPr>
      <p:grpSpPr>
        <a:xfrm>
          <a:off x="0" y="0"/>
          <a:ext cx="0" cy="0"/>
          <a:chOff x="0" y="0"/>
          <a:chExt cx="0" cy="0"/>
        </a:xfrm>
      </p:grpSpPr>
      <p:sp>
        <p:nvSpPr>
          <p:cNvPr id="340" name="Google Shape;340;p12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41" name="Google Shape;341;p12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42" name="Google Shape;342;p1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Section header">
  <p:cSld name="Section header 15">
    <p:spTree>
      <p:nvGrpSpPr>
        <p:cNvPr id="1" name="Shape 343"/>
        <p:cNvGrpSpPr/>
        <p:nvPr/>
      </p:nvGrpSpPr>
      <p:grpSpPr>
        <a:xfrm>
          <a:off x="0" y="0"/>
          <a:ext cx="0" cy="0"/>
          <a:chOff x="0" y="0"/>
          <a:chExt cx="0" cy="0"/>
        </a:xfrm>
      </p:grpSpPr>
      <p:sp>
        <p:nvSpPr>
          <p:cNvPr id="344" name="Google Shape;344;p12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45" name="Google Shape;345;p12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46" name="Google Shape;346;p12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only">
  <p:cSld name="Title only 13">
    <p:spTree>
      <p:nvGrpSpPr>
        <p:cNvPr id="1" name="Shape 347"/>
        <p:cNvGrpSpPr/>
        <p:nvPr/>
      </p:nvGrpSpPr>
      <p:grpSpPr>
        <a:xfrm>
          <a:off x="0" y="0"/>
          <a:ext cx="0" cy="0"/>
          <a:chOff x="0" y="0"/>
          <a:chExt cx="0" cy="0"/>
        </a:xfrm>
      </p:grpSpPr>
      <p:sp>
        <p:nvSpPr>
          <p:cNvPr id="348" name="Google Shape;348;p13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49" name="Google Shape;349;p1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Blank">
  <p:cSld name="Blank 14">
    <p:spTree>
      <p:nvGrpSpPr>
        <p:cNvPr id="1" name="Shape 350"/>
        <p:cNvGrpSpPr/>
        <p:nvPr/>
      </p:nvGrpSpPr>
      <p:grpSpPr>
        <a:xfrm>
          <a:off x="0" y="0"/>
          <a:ext cx="0" cy="0"/>
          <a:chOff x="0" y="0"/>
          <a:chExt cx="0" cy="0"/>
        </a:xfrm>
      </p:grpSpPr>
      <p:sp>
        <p:nvSpPr>
          <p:cNvPr id="351" name="Google Shape;351;p1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4">
    <p:spTree>
      <p:nvGrpSpPr>
        <p:cNvPr id="1" name="Shape 352"/>
        <p:cNvGrpSpPr/>
        <p:nvPr/>
      </p:nvGrpSpPr>
      <p:grpSpPr>
        <a:xfrm>
          <a:off x="0" y="0"/>
          <a:ext cx="0" cy="0"/>
          <a:chOff x="0" y="0"/>
          <a:chExt cx="0" cy="0"/>
        </a:xfrm>
      </p:grpSpPr>
      <p:sp>
        <p:nvSpPr>
          <p:cNvPr id="353" name="Google Shape;353;p13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54" name="Google Shape;354;p13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55" name="Google Shape;355;p13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4">
    <p:spTree>
      <p:nvGrpSpPr>
        <p:cNvPr id="1" name="Shape 356"/>
        <p:cNvGrpSpPr/>
        <p:nvPr/>
      </p:nvGrpSpPr>
      <p:grpSpPr>
        <a:xfrm>
          <a:off x="0" y="0"/>
          <a:ext cx="0" cy="0"/>
          <a:chOff x="0" y="0"/>
          <a:chExt cx="0" cy="0"/>
        </a:xfrm>
      </p:grpSpPr>
      <p:sp>
        <p:nvSpPr>
          <p:cNvPr id="357" name="Google Shape;357;p13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58" name="Google Shape;358;p13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59" name="Google Shape;359;p13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and content">
  <p:cSld name="Title and content 16">
    <p:spTree>
      <p:nvGrpSpPr>
        <p:cNvPr id="1" name="Shape 360"/>
        <p:cNvGrpSpPr/>
        <p:nvPr/>
      </p:nvGrpSpPr>
      <p:grpSpPr>
        <a:xfrm>
          <a:off x="0" y="0"/>
          <a:ext cx="0" cy="0"/>
          <a:chOff x="0" y="0"/>
          <a:chExt cx="0" cy="0"/>
        </a:xfrm>
      </p:grpSpPr>
      <p:sp>
        <p:nvSpPr>
          <p:cNvPr id="361" name="Google Shape;361;p13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62" name="Google Shape;362;p13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63" name="Google Shape;363;p1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Section header">
  <p:cSld name="Section header 16">
    <p:spTree>
      <p:nvGrpSpPr>
        <p:cNvPr id="1" name="Shape 364"/>
        <p:cNvGrpSpPr/>
        <p:nvPr/>
      </p:nvGrpSpPr>
      <p:grpSpPr>
        <a:xfrm>
          <a:off x="0" y="0"/>
          <a:ext cx="0" cy="0"/>
          <a:chOff x="0" y="0"/>
          <a:chExt cx="0" cy="0"/>
        </a:xfrm>
      </p:grpSpPr>
      <p:sp>
        <p:nvSpPr>
          <p:cNvPr id="365" name="Google Shape;365;p13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66" name="Google Shape;366;p13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67" name="Google Shape;367;p13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only">
  <p:cSld name="Title only 14">
    <p:spTree>
      <p:nvGrpSpPr>
        <p:cNvPr id="1" name="Shape 368"/>
        <p:cNvGrpSpPr/>
        <p:nvPr/>
      </p:nvGrpSpPr>
      <p:grpSpPr>
        <a:xfrm>
          <a:off x="0" y="0"/>
          <a:ext cx="0" cy="0"/>
          <a:chOff x="0" y="0"/>
          <a:chExt cx="0" cy="0"/>
        </a:xfrm>
      </p:grpSpPr>
      <p:sp>
        <p:nvSpPr>
          <p:cNvPr id="369" name="Google Shape;369;p13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0" name="Google Shape;370;p13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Blank">
  <p:cSld name="Blank 15">
    <p:spTree>
      <p:nvGrpSpPr>
        <p:cNvPr id="1" name="Shape 371"/>
        <p:cNvGrpSpPr/>
        <p:nvPr/>
      </p:nvGrpSpPr>
      <p:grpSpPr>
        <a:xfrm>
          <a:off x="0" y="0"/>
          <a:ext cx="0" cy="0"/>
          <a:chOff x="0" y="0"/>
          <a:chExt cx="0" cy="0"/>
        </a:xfrm>
      </p:grpSpPr>
      <p:sp>
        <p:nvSpPr>
          <p:cNvPr id="372" name="Google Shape;372;p13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59" Type="http://schemas.openxmlformats.org/officeDocument/2006/relationships/slideLayout" Target="../slideLayouts/slideLayout159.xml"/><Relationship Id="rId170" Type="http://schemas.openxmlformats.org/officeDocument/2006/relationships/slideLayout" Target="../slideLayouts/slideLayout170.xml"/><Relationship Id="rId191" Type="http://schemas.openxmlformats.org/officeDocument/2006/relationships/slideLayout" Target="../slideLayouts/slideLayout191.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53" Type="http://schemas.openxmlformats.org/officeDocument/2006/relationships/slideLayout" Target="../slideLayouts/slideLayout53.xml"/><Relationship Id="rId74" Type="http://schemas.openxmlformats.org/officeDocument/2006/relationships/slideLayout" Target="../slideLayouts/slideLayout74.xml"/><Relationship Id="rId128" Type="http://schemas.openxmlformats.org/officeDocument/2006/relationships/slideLayout" Target="../slideLayouts/slideLayout128.xml"/><Relationship Id="rId149" Type="http://schemas.openxmlformats.org/officeDocument/2006/relationships/slideLayout" Target="../slideLayouts/slideLayout149.xml"/><Relationship Id="rId5" Type="http://schemas.openxmlformats.org/officeDocument/2006/relationships/slideLayout" Target="../slideLayouts/slideLayout5.xml"/><Relationship Id="rId95" Type="http://schemas.openxmlformats.org/officeDocument/2006/relationships/slideLayout" Target="../slideLayouts/slideLayout95.xml"/><Relationship Id="rId160" Type="http://schemas.openxmlformats.org/officeDocument/2006/relationships/slideLayout" Target="../slideLayouts/slideLayout160.xml"/><Relationship Id="rId181" Type="http://schemas.openxmlformats.org/officeDocument/2006/relationships/slideLayout" Target="../slideLayouts/slideLayout181.xml"/><Relationship Id="rId22" Type="http://schemas.openxmlformats.org/officeDocument/2006/relationships/slideLayout" Target="../slideLayouts/slideLayout22.xml"/><Relationship Id="rId43" Type="http://schemas.openxmlformats.org/officeDocument/2006/relationships/slideLayout" Target="../slideLayouts/slideLayout43.xml"/><Relationship Id="rId64" Type="http://schemas.openxmlformats.org/officeDocument/2006/relationships/slideLayout" Target="../slideLayouts/slideLayout64.xml"/><Relationship Id="rId118" Type="http://schemas.openxmlformats.org/officeDocument/2006/relationships/slideLayout" Target="../slideLayouts/slideLayout118.xml"/><Relationship Id="rId139" Type="http://schemas.openxmlformats.org/officeDocument/2006/relationships/slideLayout" Target="../slideLayouts/slideLayout139.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71" Type="http://schemas.openxmlformats.org/officeDocument/2006/relationships/slideLayout" Target="../slideLayouts/slideLayout171.xml"/><Relationship Id="rId192" Type="http://schemas.openxmlformats.org/officeDocument/2006/relationships/slideLayout" Target="../slideLayouts/slideLayout192.xml"/><Relationship Id="rId12" Type="http://schemas.openxmlformats.org/officeDocument/2006/relationships/slideLayout" Target="../slideLayouts/slideLayout12.xml"/><Relationship Id="rId33" Type="http://schemas.openxmlformats.org/officeDocument/2006/relationships/slideLayout" Target="../slideLayouts/slideLayout33.xml"/><Relationship Id="rId108" Type="http://schemas.openxmlformats.org/officeDocument/2006/relationships/slideLayout" Target="../slideLayouts/slideLayout108.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5" Type="http://schemas.openxmlformats.org/officeDocument/2006/relationships/slideLayout" Target="../slideLayouts/slideLayout75.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61" Type="http://schemas.openxmlformats.org/officeDocument/2006/relationships/slideLayout" Target="../slideLayouts/slideLayout161.xml"/><Relationship Id="rId182" Type="http://schemas.openxmlformats.org/officeDocument/2006/relationships/slideLayout" Target="../slideLayouts/slideLayout182.xml"/><Relationship Id="rId6" Type="http://schemas.openxmlformats.org/officeDocument/2006/relationships/slideLayout" Target="../slideLayouts/slideLayout6.xml"/><Relationship Id="rId23" Type="http://schemas.openxmlformats.org/officeDocument/2006/relationships/slideLayout" Target="../slideLayouts/slideLayout23.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5" Type="http://schemas.openxmlformats.org/officeDocument/2006/relationships/slideLayout" Target="../slideLayouts/slideLayout65.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51" Type="http://schemas.openxmlformats.org/officeDocument/2006/relationships/slideLayout" Target="../slideLayouts/slideLayout151.xml"/><Relationship Id="rId172" Type="http://schemas.openxmlformats.org/officeDocument/2006/relationships/slideLayout" Target="../slideLayouts/slideLayout172.xml"/><Relationship Id="rId193" Type="http://schemas.openxmlformats.org/officeDocument/2006/relationships/slideLayout" Target="../slideLayouts/slideLayout193.xml"/><Relationship Id="rId13" Type="http://schemas.openxmlformats.org/officeDocument/2006/relationships/slideLayout" Target="../slideLayouts/slideLayout13.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20" Type="http://schemas.openxmlformats.org/officeDocument/2006/relationships/slideLayout" Target="../slideLayouts/slideLayout120.xml"/><Relationship Id="rId141" Type="http://schemas.openxmlformats.org/officeDocument/2006/relationships/slideLayout" Target="../slideLayouts/slideLayout141.xml"/><Relationship Id="rId7" Type="http://schemas.openxmlformats.org/officeDocument/2006/relationships/slideLayout" Target="../slideLayouts/slideLayout7.xml"/><Relationship Id="rId162" Type="http://schemas.openxmlformats.org/officeDocument/2006/relationships/slideLayout" Target="../slideLayouts/slideLayout162.xml"/><Relationship Id="rId183" Type="http://schemas.openxmlformats.org/officeDocument/2006/relationships/slideLayout" Target="../slideLayouts/slideLayout183.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157" Type="http://schemas.openxmlformats.org/officeDocument/2006/relationships/slideLayout" Target="../slideLayouts/slideLayout157.xml"/><Relationship Id="rId178" Type="http://schemas.openxmlformats.org/officeDocument/2006/relationships/slideLayout" Target="../slideLayouts/slideLayout178.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52" Type="http://schemas.openxmlformats.org/officeDocument/2006/relationships/slideLayout" Target="../slideLayouts/slideLayout152.xml"/><Relationship Id="rId173" Type="http://schemas.openxmlformats.org/officeDocument/2006/relationships/slideLayout" Target="../slideLayouts/slideLayout173.xml"/><Relationship Id="rId194" Type="http://schemas.openxmlformats.org/officeDocument/2006/relationships/slideLayout" Target="../slideLayouts/slideLayout194.xml"/><Relationship Id="rId199" Type="http://schemas.openxmlformats.org/officeDocument/2006/relationships/slideLayout" Target="../slideLayouts/slideLayout199.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168" Type="http://schemas.openxmlformats.org/officeDocument/2006/relationships/slideLayout" Target="../slideLayouts/slideLayout16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163" Type="http://schemas.openxmlformats.org/officeDocument/2006/relationships/slideLayout" Target="../slideLayouts/slideLayout163.xml"/><Relationship Id="rId184" Type="http://schemas.openxmlformats.org/officeDocument/2006/relationships/slideLayout" Target="../slideLayouts/slideLayout184.xml"/><Relationship Id="rId189" Type="http://schemas.openxmlformats.org/officeDocument/2006/relationships/slideLayout" Target="../slideLayouts/slideLayout189.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158" Type="http://schemas.openxmlformats.org/officeDocument/2006/relationships/slideLayout" Target="../slideLayouts/slideLayout15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3" Type="http://schemas.openxmlformats.org/officeDocument/2006/relationships/slideLayout" Target="../slideLayouts/slideLayout153.xml"/><Relationship Id="rId174" Type="http://schemas.openxmlformats.org/officeDocument/2006/relationships/slideLayout" Target="../slideLayouts/slideLayout174.xml"/><Relationship Id="rId179" Type="http://schemas.openxmlformats.org/officeDocument/2006/relationships/slideLayout" Target="../slideLayouts/slideLayout179.xml"/><Relationship Id="rId195" Type="http://schemas.openxmlformats.org/officeDocument/2006/relationships/slideLayout" Target="../slideLayouts/slideLayout195.xml"/><Relationship Id="rId190" Type="http://schemas.openxmlformats.org/officeDocument/2006/relationships/slideLayout" Target="../slideLayouts/slideLayout190.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48" Type="http://schemas.openxmlformats.org/officeDocument/2006/relationships/slideLayout" Target="../slideLayouts/slideLayout148.xml"/><Relationship Id="rId164" Type="http://schemas.openxmlformats.org/officeDocument/2006/relationships/slideLayout" Target="../slideLayouts/slideLayout164.xml"/><Relationship Id="rId169" Type="http://schemas.openxmlformats.org/officeDocument/2006/relationships/slideLayout" Target="../slideLayouts/slideLayout169.xml"/><Relationship Id="rId185" Type="http://schemas.openxmlformats.org/officeDocument/2006/relationships/slideLayout" Target="../slideLayouts/slideLayout185.xml"/><Relationship Id="rId4" Type="http://schemas.openxmlformats.org/officeDocument/2006/relationships/slideLayout" Target="../slideLayouts/slideLayout4.xml"/><Relationship Id="rId9" Type="http://schemas.openxmlformats.org/officeDocument/2006/relationships/slideLayout" Target="../slideLayouts/slideLayout9.xml"/><Relationship Id="rId180" Type="http://schemas.openxmlformats.org/officeDocument/2006/relationships/slideLayout" Target="../slideLayouts/slideLayout180.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54" Type="http://schemas.openxmlformats.org/officeDocument/2006/relationships/slideLayout" Target="../slideLayouts/slideLayout154.xml"/><Relationship Id="rId175" Type="http://schemas.openxmlformats.org/officeDocument/2006/relationships/slideLayout" Target="../slideLayouts/slideLayout175.xml"/><Relationship Id="rId196" Type="http://schemas.openxmlformats.org/officeDocument/2006/relationships/slideLayout" Target="../slideLayouts/slideLayout196.xml"/><Relationship Id="rId200" Type="http://schemas.openxmlformats.org/officeDocument/2006/relationships/slideLayout" Target="../slideLayouts/slideLayout200.xml"/><Relationship Id="rId16" Type="http://schemas.openxmlformats.org/officeDocument/2006/relationships/slideLayout" Target="../slideLayouts/slideLayout16.xml"/><Relationship Id="rId37" Type="http://schemas.openxmlformats.org/officeDocument/2006/relationships/slideLayout" Target="../slideLayouts/slideLayout37.xml"/><Relationship Id="rId58" Type="http://schemas.openxmlformats.org/officeDocument/2006/relationships/slideLayout" Target="../slideLayouts/slideLayout58.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44" Type="http://schemas.openxmlformats.org/officeDocument/2006/relationships/slideLayout" Target="../slideLayouts/slideLayout144.xml"/><Relationship Id="rId90" Type="http://schemas.openxmlformats.org/officeDocument/2006/relationships/slideLayout" Target="../slideLayouts/slideLayout90.xml"/><Relationship Id="rId165" Type="http://schemas.openxmlformats.org/officeDocument/2006/relationships/slideLayout" Target="../slideLayouts/slideLayout165.xml"/><Relationship Id="rId186" Type="http://schemas.openxmlformats.org/officeDocument/2006/relationships/slideLayout" Target="../slideLayouts/slideLayout186.xml"/><Relationship Id="rId27" Type="http://schemas.openxmlformats.org/officeDocument/2006/relationships/slideLayout" Target="../slideLayouts/slideLayout27.xml"/><Relationship Id="rId48" Type="http://schemas.openxmlformats.org/officeDocument/2006/relationships/slideLayout" Target="../slideLayouts/slideLayout48.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34" Type="http://schemas.openxmlformats.org/officeDocument/2006/relationships/slideLayout" Target="../slideLayouts/slideLayout134.xml"/><Relationship Id="rId80" Type="http://schemas.openxmlformats.org/officeDocument/2006/relationships/slideLayout" Target="../slideLayouts/slideLayout80.xml"/><Relationship Id="rId155" Type="http://schemas.openxmlformats.org/officeDocument/2006/relationships/slideLayout" Target="../slideLayouts/slideLayout155.xml"/><Relationship Id="rId176" Type="http://schemas.openxmlformats.org/officeDocument/2006/relationships/slideLayout" Target="../slideLayouts/slideLayout176.xml"/><Relationship Id="rId197" Type="http://schemas.openxmlformats.org/officeDocument/2006/relationships/slideLayout" Target="../slideLayouts/slideLayout197.xml"/><Relationship Id="rId201" Type="http://schemas.openxmlformats.org/officeDocument/2006/relationships/theme" Target="../theme/theme1.xml"/><Relationship Id="rId17" Type="http://schemas.openxmlformats.org/officeDocument/2006/relationships/slideLayout" Target="../slideLayouts/slideLayout17.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24" Type="http://schemas.openxmlformats.org/officeDocument/2006/relationships/slideLayout" Target="../slideLayouts/slideLayout124.xml"/><Relationship Id="rId70" Type="http://schemas.openxmlformats.org/officeDocument/2006/relationships/slideLayout" Target="../slideLayouts/slideLayout70.xml"/><Relationship Id="rId91" Type="http://schemas.openxmlformats.org/officeDocument/2006/relationships/slideLayout" Target="../slideLayouts/slideLayout91.xml"/><Relationship Id="rId145" Type="http://schemas.openxmlformats.org/officeDocument/2006/relationships/slideLayout" Target="../slideLayouts/slideLayout145.xml"/><Relationship Id="rId166" Type="http://schemas.openxmlformats.org/officeDocument/2006/relationships/slideLayout" Target="../slideLayouts/slideLayout166.xml"/><Relationship Id="rId187" Type="http://schemas.openxmlformats.org/officeDocument/2006/relationships/slideLayout" Target="../slideLayouts/slideLayout187.xml"/><Relationship Id="rId1" Type="http://schemas.openxmlformats.org/officeDocument/2006/relationships/slideLayout" Target="../slideLayouts/slideLayout1.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60" Type="http://schemas.openxmlformats.org/officeDocument/2006/relationships/slideLayout" Target="../slideLayouts/slideLayout60.xml"/><Relationship Id="rId81" Type="http://schemas.openxmlformats.org/officeDocument/2006/relationships/slideLayout" Target="../slideLayouts/slideLayout81.xml"/><Relationship Id="rId135" Type="http://schemas.openxmlformats.org/officeDocument/2006/relationships/slideLayout" Target="../slideLayouts/slideLayout135.xml"/><Relationship Id="rId156" Type="http://schemas.openxmlformats.org/officeDocument/2006/relationships/slideLayout" Target="../slideLayouts/slideLayout156.xml"/><Relationship Id="rId177" Type="http://schemas.openxmlformats.org/officeDocument/2006/relationships/slideLayout" Target="../slideLayouts/slideLayout177.xml"/><Relationship Id="rId198" Type="http://schemas.openxmlformats.org/officeDocument/2006/relationships/slideLayout" Target="../slideLayouts/slideLayout198.xml"/><Relationship Id="rId202" Type="http://schemas.openxmlformats.org/officeDocument/2006/relationships/image" Target="../media/image1.png"/><Relationship Id="rId18" Type="http://schemas.openxmlformats.org/officeDocument/2006/relationships/slideLayout" Target="../slideLayouts/slideLayout18.xml"/><Relationship Id="rId39" Type="http://schemas.openxmlformats.org/officeDocument/2006/relationships/slideLayout" Target="../slideLayouts/slideLayout39.xml"/><Relationship Id="rId50" Type="http://schemas.openxmlformats.org/officeDocument/2006/relationships/slideLayout" Target="../slideLayouts/slideLayout50.xml"/><Relationship Id="rId104" Type="http://schemas.openxmlformats.org/officeDocument/2006/relationships/slideLayout" Target="../slideLayouts/slideLayout104.xml"/><Relationship Id="rId125" Type="http://schemas.openxmlformats.org/officeDocument/2006/relationships/slideLayout" Target="../slideLayouts/slideLayout125.xml"/><Relationship Id="rId146" Type="http://schemas.openxmlformats.org/officeDocument/2006/relationships/slideLayout" Target="../slideLayouts/slideLayout146.xml"/><Relationship Id="rId167" Type="http://schemas.openxmlformats.org/officeDocument/2006/relationships/slideLayout" Target="../slideLayouts/slideLayout167.xml"/><Relationship Id="rId188" Type="http://schemas.openxmlformats.org/officeDocument/2006/relationships/slideLayout" Target="../slideLayouts/slideLayout188.xml"/><Relationship Id="rId71" Type="http://schemas.openxmlformats.org/officeDocument/2006/relationships/slideLayout" Target="../slideLayouts/slideLayout71.xml"/><Relationship Id="rId92" Type="http://schemas.openxmlformats.org/officeDocument/2006/relationships/slideLayout" Target="../slideLayouts/slideLayout9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8.xml"/><Relationship Id="rId3" Type="http://schemas.openxmlformats.org/officeDocument/2006/relationships/slideLayout" Target="../slideLayouts/slideLayout203.xml"/><Relationship Id="rId7" Type="http://schemas.openxmlformats.org/officeDocument/2006/relationships/slideLayout" Target="../slideLayouts/slideLayout207.xml"/><Relationship Id="rId12" Type="http://schemas.openxmlformats.org/officeDocument/2006/relationships/image" Target="../media/image1.png"/><Relationship Id="rId2" Type="http://schemas.openxmlformats.org/officeDocument/2006/relationships/slideLayout" Target="../slideLayouts/slideLayout202.xml"/><Relationship Id="rId1" Type="http://schemas.openxmlformats.org/officeDocument/2006/relationships/slideLayout" Target="../slideLayouts/slideLayout201.xml"/><Relationship Id="rId6" Type="http://schemas.openxmlformats.org/officeDocument/2006/relationships/slideLayout" Target="../slideLayouts/slideLayout206.xml"/><Relationship Id="rId11" Type="http://schemas.openxmlformats.org/officeDocument/2006/relationships/theme" Target="../theme/theme2.xml"/><Relationship Id="rId5" Type="http://schemas.openxmlformats.org/officeDocument/2006/relationships/slideLayout" Target="../slideLayouts/slideLayout205.xml"/><Relationship Id="rId10" Type="http://schemas.openxmlformats.org/officeDocument/2006/relationships/slideLayout" Target="../slideLayouts/slideLayout210.xml"/><Relationship Id="rId4" Type="http://schemas.openxmlformats.org/officeDocument/2006/relationships/slideLayout" Target="../slideLayouts/slideLayout204.xml"/><Relationship Id="rId9" Type="http://schemas.openxmlformats.org/officeDocument/2006/relationships/slideLayout" Target="../slideLayouts/slideLayout20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AEF"/>
        </a:solidFill>
        <a:effectLst/>
      </p:bgPr>
    </p:bg>
    <p:spTree>
      <p:nvGrpSpPr>
        <p:cNvPr id="1" name="Shape 5"/>
        <p:cNvGrpSpPr/>
        <p:nvPr/>
      </p:nvGrpSpPr>
      <p:grpSpPr>
        <a:xfrm>
          <a:off x="0" y="0"/>
          <a:ext cx="0" cy="0"/>
          <a:chOff x="0" y="0"/>
          <a:chExt cx="0" cy="0"/>
        </a:xfrm>
      </p:grpSpPr>
      <p:sp>
        <p:nvSpPr>
          <p:cNvPr id="6" name="Google Shape;6;p2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1pPr>
            <a:lvl2pPr marR="0" lvl="1"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2pPr>
            <a:lvl3pPr marR="0" lvl="2"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3pPr>
            <a:lvl4pPr marR="0" lvl="3"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4pPr>
            <a:lvl5pPr marR="0" lvl="4"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5pPr>
            <a:lvl6pPr marR="0" lvl="5"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6pPr>
            <a:lvl7pPr marR="0" lvl="6"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7pPr>
            <a:lvl8pPr marR="0" lvl="7"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8pPr>
            <a:lvl9pPr marR="0" lvl="8"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9pPr>
          </a:lstStyle>
          <a:p>
            <a:endParaRPr/>
          </a:p>
        </p:txBody>
      </p:sp>
      <p:sp>
        <p:nvSpPr>
          <p:cNvPr id="7" name="Google Shape;7;p2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F5FDFF"/>
              </a:buClr>
              <a:buSzPts val="1800"/>
              <a:buFont typeface="Arial"/>
              <a:buChar char="●"/>
              <a:defRPr sz="1800" b="0" i="0" u="none" strike="noStrike" cap="none">
                <a:solidFill>
                  <a:srgbClr val="F5FDFF"/>
                </a:solidFill>
                <a:latin typeface="Arial"/>
                <a:ea typeface="Arial"/>
                <a:cs typeface="Arial"/>
                <a:sym typeface="Arial"/>
              </a:defRPr>
            </a:lvl1pPr>
            <a:lvl2pPr marL="914400" marR="0" lvl="1"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2pPr>
            <a:lvl3pPr marL="1371600" marR="0" lvl="2"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3pPr>
            <a:lvl4pPr marL="1828800" marR="0" lvl="3"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4pPr>
            <a:lvl5pPr marL="2286000" marR="0" lvl="4"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5pPr>
            <a:lvl6pPr marL="2743200" marR="0" lvl="5"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6pPr>
            <a:lvl7pPr marL="3200400" marR="0" lvl="6"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7pPr>
            <a:lvl8pPr marL="3657600" marR="0" lvl="7"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8pPr>
            <a:lvl9pPr marL="4114800" marR="0" lvl="8" indent="-317500" algn="l" rtl="0">
              <a:lnSpc>
                <a:spcPct val="115000"/>
              </a:lnSpc>
              <a:spcBef>
                <a:spcPts val="1600"/>
              </a:spcBef>
              <a:spcAft>
                <a:spcPts val="1600"/>
              </a:spcAft>
              <a:buClr>
                <a:srgbClr val="F5FDFF"/>
              </a:buClr>
              <a:buSzPts val="1400"/>
              <a:buFont typeface="Arial"/>
              <a:buChar char="■"/>
              <a:defRPr sz="1400" b="0" i="0" u="none" strike="noStrike" cap="none">
                <a:solidFill>
                  <a:srgbClr val="F5FDFF"/>
                </a:solidFill>
                <a:latin typeface="Arial"/>
                <a:ea typeface="Arial"/>
                <a:cs typeface="Arial"/>
                <a:sym typeface="Arial"/>
              </a:defRPr>
            </a:lvl9pPr>
          </a:lstStyle>
          <a:p>
            <a:endParaRPr/>
          </a:p>
        </p:txBody>
      </p:sp>
      <p:sp>
        <p:nvSpPr>
          <p:cNvPr id="8" name="Google Shape;8;p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pic>
        <p:nvPicPr>
          <p:cNvPr id="9" name="Google Shape;9;p28"/>
          <p:cNvPicPr preferRelativeResize="0"/>
          <p:nvPr/>
        </p:nvPicPr>
        <p:blipFill rotWithShape="1">
          <a:blip r:embed="rId202">
            <a:alphaModFix/>
          </a:blip>
          <a:srcRect/>
          <a:stretch/>
        </p:blipFill>
        <p:spPr>
          <a:xfrm>
            <a:off x="8602980" y="66675"/>
            <a:ext cx="348615" cy="3575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2"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 id="2147483671" r:id="rId19"/>
    <p:sldLayoutId id="2147483672" r:id="rId20"/>
    <p:sldLayoutId id="2147483673" r:id="rId21"/>
    <p:sldLayoutId id="2147483674" r:id="rId22"/>
    <p:sldLayoutId id="2147483675" r:id="rId23"/>
    <p:sldLayoutId id="2147483676" r:id="rId24"/>
    <p:sldLayoutId id="2147483677" r:id="rId25"/>
    <p:sldLayoutId id="2147483678" r:id="rId26"/>
    <p:sldLayoutId id="2147483679" r:id="rId27"/>
    <p:sldLayoutId id="2147483680" r:id="rId28"/>
    <p:sldLayoutId id="2147483681" r:id="rId29"/>
    <p:sldLayoutId id="2147483682" r:id="rId30"/>
    <p:sldLayoutId id="2147483683" r:id="rId31"/>
    <p:sldLayoutId id="2147483684" r:id="rId32"/>
    <p:sldLayoutId id="2147483685" r:id="rId33"/>
    <p:sldLayoutId id="2147483686" r:id="rId34"/>
    <p:sldLayoutId id="2147483687" r:id="rId35"/>
    <p:sldLayoutId id="2147483688" r:id="rId36"/>
    <p:sldLayoutId id="2147483689"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703" r:id="rId51"/>
    <p:sldLayoutId id="2147483704" r:id="rId52"/>
    <p:sldLayoutId id="2147483705" r:id="rId53"/>
    <p:sldLayoutId id="2147483706" r:id="rId54"/>
    <p:sldLayoutId id="2147483707" r:id="rId55"/>
    <p:sldLayoutId id="2147483708" r:id="rId56"/>
    <p:sldLayoutId id="2147483709" r:id="rId57"/>
    <p:sldLayoutId id="2147483710" r:id="rId58"/>
    <p:sldLayoutId id="2147483711" r:id="rId59"/>
    <p:sldLayoutId id="2147483712" r:id="rId60"/>
    <p:sldLayoutId id="2147483713" r:id="rId61"/>
    <p:sldLayoutId id="2147483714" r:id="rId62"/>
    <p:sldLayoutId id="2147483715" r:id="rId63"/>
    <p:sldLayoutId id="2147483716" r:id="rId64"/>
    <p:sldLayoutId id="2147483717" r:id="rId65"/>
    <p:sldLayoutId id="2147483718" r:id="rId66"/>
    <p:sldLayoutId id="2147483719" r:id="rId67"/>
    <p:sldLayoutId id="2147483720" r:id="rId68"/>
    <p:sldLayoutId id="2147483721" r:id="rId69"/>
    <p:sldLayoutId id="2147483722" r:id="rId70"/>
    <p:sldLayoutId id="2147483723" r:id="rId71"/>
    <p:sldLayoutId id="2147483724" r:id="rId72"/>
    <p:sldLayoutId id="2147483725" r:id="rId73"/>
    <p:sldLayoutId id="2147483726" r:id="rId74"/>
    <p:sldLayoutId id="2147483727" r:id="rId75"/>
    <p:sldLayoutId id="2147483728" r:id="rId76"/>
    <p:sldLayoutId id="2147483729" r:id="rId77"/>
    <p:sldLayoutId id="2147483730" r:id="rId78"/>
    <p:sldLayoutId id="2147483731" r:id="rId79"/>
    <p:sldLayoutId id="2147483732" r:id="rId80"/>
    <p:sldLayoutId id="2147483733" r:id="rId81"/>
    <p:sldLayoutId id="2147483734" r:id="rId82"/>
    <p:sldLayoutId id="2147483735" r:id="rId83"/>
    <p:sldLayoutId id="2147483736" r:id="rId84"/>
    <p:sldLayoutId id="2147483737" r:id="rId85"/>
    <p:sldLayoutId id="2147483738" r:id="rId86"/>
    <p:sldLayoutId id="2147483739" r:id="rId87"/>
    <p:sldLayoutId id="2147483740" r:id="rId88"/>
    <p:sldLayoutId id="2147483741" r:id="rId89"/>
    <p:sldLayoutId id="2147483742" r:id="rId90"/>
    <p:sldLayoutId id="2147483743" r:id="rId91"/>
    <p:sldLayoutId id="2147483744" r:id="rId92"/>
    <p:sldLayoutId id="2147483745" r:id="rId93"/>
    <p:sldLayoutId id="2147483746" r:id="rId94"/>
    <p:sldLayoutId id="2147483747" r:id="rId95"/>
    <p:sldLayoutId id="2147483748" r:id="rId96"/>
    <p:sldLayoutId id="2147483749" r:id="rId97"/>
    <p:sldLayoutId id="2147483750" r:id="rId98"/>
    <p:sldLayoutId id="2147483751" r:id="rId99"/>
    <p:sldLayoutId id="2147483752" r:id="rId100"/>
    <p:sldLayoutId id="2147483753" r:id="rId101"/>
    <p:sldLayoutId id="2147483754" r:id="rId102"/>
    <p:sldLayoutId id="2147483755" r:id="rId103"/>
    <p:sldLayoutId id="2147483756" r:id="rId104"/>
    <p:sldLayoutId id="2147483757" r:id="rId105"/>
    <p:sldLayoutId id="2147483758" r:id="rId106"/>
    <p:sldLayoutId id="2147483759" r:id="rId107"/>
    <p:sldLayoutId id="2147483760" r:id="rId108"/>
    <p:sldLayoutId id="2147483761" r:id="rId109"/>
    <p:sldLayoutId id="2147483762" r:id="rId110"/>
    <p:sldLayoutId id="2147483763" r:id="rId111"/>
    <p:sldLayoutId id="2147483764" r:id="rId112"/>
    <p:sldLayoutId id="2147483765" r:id="rId113"/>
    <p:sldLayoutId id="2147483766" r:id="rId114"/>
    <p:sldLayoutId id="2147483767" r:id="rId115"/>
    <p:sldLayoutId id="2147483768" r:id="rId116"/>
    <p:sldLayoutId id="2147483769" r:id="rId117"/>
    <p:sldLayoutId id="2147483770" r:id="rId118"/>
    <p:sldLayoutId id="2147483771" r:id="rId119"/>
    <p:sldLayoutId id="2147483772" r:id="rId120"/>
    <p:sldLayoutId id="2147483773" r:id="rId121"/>
    <p:sldLayoutId id="2147483774" r:id="rId122"/>
    <p:sldLayoutId id="2147483775" r:id="rId123"/>
    <p:sldLayoutId id="2147483776" r:id="rId124"/>
    <p:sldLayoutId id="2147483777" r:id="rId125"/>
    <p:sldLayoutId id="2147483778" r:id="rId126"/>
    <p:sldLayoutId id="2147483779" r:id="rId127"/>
    <p:sldLayoutId id="2147483780" r:id="rId128"/>
    <p:sldLayoutId id="2147483781" r:id="rId129"/>
    <p:sldLayoutId id="2147483782" r:id="rId130"/>
    <p:sldLayoutId id="2147483783" r:id="rId131"/>
    <p:sldLayoutId id="2147483784" r:id="rId132"/>
    <p:sldLayoutId id="2147483785" r:id="rId133"/>
    <p:sldLayoutId id="2147483786" r:id="rId134"/>
    <p:sldLayoutId id="2147483787" r:id="rId135"/>
    <p:sldLayoutId id="2147483788" r:id="rId136"/>
    <p:sldLayoutId id="2147483789" r:id="rId137"/>
    <p:sldLayoutId id="2147483790" r:id="rId138"/>
    <p:sldLayoutId id="2147483791" r:id="rId139"/>
    <p:sldLayoutId id="2147483792" r:id="rId140"/>
    <p:sldLayoutId id="2147483793" r:id="rId141"/>
    <p:sldLayoutId id="2147483794" r:id="rId142"/>
    <p:sldLayoutId id="2147483795" r:id="rId143"/>
    <p:sldLayoutId id="2147483796" r:id="rId144"/>
    <p:sldLayoutId id="2147483797" r:id="rId145"/>
    <p:sldLayoutId id="2147483798" r:id="rId146"/>
    <p:sldLayoutId id="2147483799" r:id="rId147"/>
    <p:sldLayoutId id="2147483800" r:id="rId148"/>
    <p:sldLayoutId id="2147483801" r:id="rId149"/>
    <p:sldLayoutId id="2147483802" r:id="rId150"/>
    <p:sldLayoutId id="2147483803" r:id="rId151"/>
    <p:sldLayoutId id="2147483804" r:id="rId152"/>
    <p:sldLayoutId id="2147483805" r:id="rId153"/>
    <p:sldLayoutId id="2147483806" r:id="rId154"/>
    <p:sldLayoutId id="2147483807" r:id="rId155"/>
    <p:sldLayoutId id="2147483808" r:id="rId156"/>
    <p:sldLayoutId id="2147483809" r:id="rId157"/>
    <p:sldLayoutId id="2147483810" r:id="rId158"/>
    <p:sldLayoutId id="2147483811" r:id="rId159"/>
    <p:sldLayoutId id="2147483812" r:id="rId160"/>
    <p:sldLayoutId id="2147483813" r:id="rId161"/>
    <p:sldLayoutId id="2147483814" r:id="rId162"/>
    <p:sldLayoutId id="2147483815" r:id="rId163"/>
    <p:sldLayoutId id="2147483816" r:id="rId164"/>
    <p:sldLayoutId id="2147483817" r:id="rId165"/>
    <p:sldLayoutId id="2147483818" r:id="rId166"/>
    <p:sldLayoutId id="2147483819" r:id="rId167"/>
    <p:sldLayoutId id="2147483820" r:id="rId168"/>
    <p:sldLayoutId id="2147483821" r:id="rId169"/>
    <p:sldLayoutId id="2147483822" r:id="rId170"/>
    <p:sldLayoutId id="2147483823" r:id="rId171"/>
    <p:sldLayoutId id="2147483824" r:id="rId172"/>
    <p:sldLayoutId id="2147483825" r:id="rId173"/>
    <p:sldLayoutId id="2147483826" r:id="rId174"/>
    <p:sldLayoutId id="2147483827" r:id="rId175"/>
    <p:sldLayoutId id="2147483828" r:id="rId176"/>
    <p:sldLayoutId id="2147483829" r:id="rId177"/>
    <p:sldLayoutId id="2147483830" r:id="rId178"/>
    <p:sldLayoutId id="2147483831" r:id="rId179"/>
    <p:sldLayoutId id="2147483832" r:id="rId180"/>
    <p:sldLayoutId id="2147483833" r:id="rId181"/>
    <p:sldLayoutId id="2147483834" r:id="rId182"/>
    <p:sldLayoutId id="2147483835" r:id="rId183"/>
    <p:sldLayoutId id="2147483836" r:id="rId184"/>
    <p:sldLayoutId id="2147483837" r:id="rId185"/>
    <p:sldLayoutId id="2147483838" r:id="rId186"/>
    <p:sldLayoutId id="2147483839" r:id="rId187"/>
    <p:sldLayoutId id="2147483840" r:id="rId188"/>
    <p:sldLayoutId id="2147483841" r:id="rId189"/>
    <p:sldLayoutId id="2147483842" r:id="rId190"/>
    <p:sldLayoutId id="2147483843" r:id="rId191"/>
    <p:sldLayoutId id="2147483844" r:id="rId192"/>
    <p:sldLayoutId id="2147483845" r:id="rId193"/>
    <p:sldLayoutId id="2147483846" r:id="rId194"/>
    <p:sldLayoutId id="2147483847" r:id="rId195"/>
    <p:sldLayoutId id="2147483848" r:id="rId196"/>
    <p:sldLayoutId id="2147483849" r:id="rId197"/>
    <p:sldLayoutId id="2147483850" r:id="rId198"/>
    <p:sldLayoutId id="2147483851" r:id="rId199"/>
    <p:sldLayoutId id="2147483888" r:id="rId20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FFFAEF"/>
        </a:solidFill>
        <a:effectLst/>
      </p:bgPr>
    </p:bg>
    <p:spTree>
      <p:nvGrpSpPr>
        <p:cNvPr id="1" name="Shape 727"/>
        <p:cNvGrpSpPr/>
        <p:nvPr/>
      </p:nvGrpSpPr>
      <p:grpSpPr>
        <a:xfrm>
          <a:off x="0" y="0"/>
          <a:ext cx="0" cy="0"/>
          <a:chOff x="0" y="0"/>
          <a:chExt cx="0" cy="0"/>
        </a:xfrm>
      </p:grpSpPr>
      <p:sp>
        <p:nvSpPr>
          <p:cNvPr id="728" name="Google Shape;728;p3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9" name="Google Shape;729;p3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pic>
        <p:nvPicPr>
          <p:cNvPr id="731" name="Google Shape;731;p30"/>
          <p:cNvPicPr preferRelativeResize="0"/>
          <p:nvPr/>
        </p:nvPicPr>
        <p:blipFill rotWithShape="1">
          <a:blip r:embed="rId12">
            <a:alphaModFix/>
          </a:blip>
          <a:srcRect/>
          <a:stretch/>
        </p:blipFill>
        <p:spPr>
          <a:xfrm>
            <a:off x="8602980" y="66675"/>
            <a:ext cx="348615" cy="3575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853" r:id="rId1"/>
    <p:sldLayoutId id="2147483855" r:id="rId2"/>
    <p:sldLayoutId id="2147483856" r:id="rId3"/>
    <p:sldLayoutId id="2147483857" r:id="rId4"/>
    <p:sldLayoutId id="2147483858" r:id="rId5"/>
    <p:sldLayoutId id="2147483860" r:id="rId6"/>
    <p:sldLayoutId id="2147483861" r:id="rId7"/>
    <p:sldLayoutId id="2147483862" r:id="rId8"/>
    <p:sldLayoutId id="2147483863" r:id="rId9"/>
    <p:sldLayoutId id="214748389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00.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200.xml"/></Relationships>
</file>

<file path=ppt/slides/_rels/slide11.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5.png"/><Relationship Id="rId4" Type="http://schemas.microsoft.com/office/2007/relationships/hdphoto" Target="../media/hdphoto5.wdp"/></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0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customXml" Target="../ink/ink1.xml"/><Relationship Id="rId7"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customXml" Target="../ink/ink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6.pn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41.jpeg"/><Relationship Id="rId4" Type="http://schemas.openxmlformats.org/officeDocument/2006/relationships/image" Target="../media/image40.jpeg"/></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00.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0.xml"/></Relationships>
</file>

<file path=ppt/slides/_rels/slide3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210.xml"/><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Layout" Target="../slideLayouts/slideLayout210.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10.xml"/></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210.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99678"/>
            <a:ext cx="8706010" cy="4466894"/>
          </a:xfrm>
          <a:custGeom>
            <a:avLst/>
            <a:gdLst/>
            <a:ahLst/>
            <a:cxnLst/>
            <a:rect l="l" t="t" r="r" b="b"/>
            <a:pathLst>
              <a:path w="9144000" h="5143500">
                <a:moveTo>
                  <a:pt x="9144000" y="0"/>
                </a:moveTo>
                <a:lnTo>
                  <a:pt x="0" y="0"/>
                </a:lnTo>
                <a:lnTo>
                  <a:pt x="0" y="5143500"/>
                </a:lnTo>
                <a:lnTo>
                  <a:pt x="9144000" y="5143500"/>
                </a:lnTo>
                <a:lnTo>
                  <a:pt x="9144000" y="0"/>
                </a:lnTo>
                <a:close/>
              </a:path>
            </a:pathLst>
          </a:custGeom>
          <a:noFill/>
        </p:spPr>
        <p:txBody>
          <a:bodyPr wrap="square" lIns="0" tIns="0" rIns="0" bIns="0" rtlCol="0"/>
          <a:lstStyle/>
          <a:p>
            <a:endParaRPr dirty="0"/>
          </a:p>
        </p:txBody>
      </p:sp>
      <p:sp>
        <p:nvSpPr>
          <p:cNvPr id="3" name="object 3"/>
          <p:cNvSpPr txBox="1">
            <a:spLocks noGrp="1"/>
          </p:cNvSpPr>
          <p:nvPr>
            <p:ph type="body" idx="1"/>
          </p:nvPr>
        </p:nvSpPr>
        <p:spPr>
          <a:xfrm>
            <a:off x="148398" y="1533492"/>
            <a:ext cx="8520430" cy="1644040"/>
          </a:xfrm>
          <a:prstGeom prst="rect">
            <a:avLst/>
          </a:prstGeom>
        </p:spPr>
        <p:txBody>
          <a:bodyPr vert="horz" wrap="square" lIns="0" tIns="12700" rIns="0" bIns="0" rtlCol="0">
            <a:spAutoFit/>
          </a:bodyPr>
          <a:lstStyle/>
          <a:p>
            <a:pPr marL="0" lvl="0" indent="0" algn="ctr" rtl="0">
              <a:lnSpc>
                <a:spcPct val="100000"/>
              </a:lnSpc>
              <a:spcBef>
                <a:spcPts val="0"/>
              </a:spcBef>
              <a:spcAft>
                <a:spcPts val="0"/>
              </a:spcAft>
              <a:buClr>
                <a:srgbClr val="CC0000"/>
              </a:buClr>
              <a:buSzPts val="4200"/>
              <a:buFont typeface="Montserrat"/>
              <a:buNone/>
            </a:pPr>
            <a:r>
              <a:rPr lang="en-US" sz="6000" b="1" dirty="0">
                <a:latin typeface="Segoe UI Black" panose="020B0A02040204020203" pitchFamily="34" charset="0"/>
                <a:ea typeface="Segoe UI Black" panose="020B0A02040204020203" pitchFamily="34" charset="0"/>
                <a:cs typeface="Montserrat"/>
                <a:sym typeface="Montserrat"/>
              </a:rPr>
              <a:t>Capstone Project</a:t>
            </a:r>
          </a:p>
          <a:p>
            <a:pPr algn="just"/>
            <a:r>
              <a:rPr lang="en-US" sz="4000" b="1" i="0" dirty="0">
                <a:solidFill>
                  <a:srgbClr val="0070C0"/>
                </a:solidFill>
                <a:effectLst/>
                <a:latin typeface="Arial Rounded MT Bold" panose="020F0704030504030204" pitchFamily="34" charset="0"/>
              </a:rPr>
              <a:t>Play Store App Review Analysis</a:t>
            </a:r>
          </a:p>
        </p:txBody>
      </p:sp>
      <p:pic>
        <p:nvPicPr>
          <p:cNvPr id="8" name="Picture 7">
            <a:extLst>
              <a:ext uri="{FF2B5EF4-FFF2-40B4-BE49-F238E27FC236}">
                <a16:creationId xmlns:a16="http://schemas.microsoft.com/office/drawing/2014/main" xmlns="" id="{2E8FF388-FCF3-7570-F6D0-FFE40FCAF3B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192837" y="-31625"/>
            <a:ext cx="1954352" cy="1644040"/>
          </a:xfrm>
          <a:prstGeom prst="rect">
            <a:avLst/>
          </a:prstGeom>
          <a:ln>
            <a:solidFill>
              <a:schemeClr val="tx2"/>
            </a:solidFill>
          </a:ln>
          <a:effectLst/>
        </p:spPr>
      </p:pic>
      <p:sp>
        <p:nvSpPr>
          <p:cNvPr id="7" name="object 7"/>
          <p:cNvSpPr txBox="1"/>
          <p:nvPr/>
        </p:nvSpPr>
        <p:spPr>
          <a:xfrm>
            <a:off x="3192837" y="3586249"/>
            <a:ext cx="5287375" cy="1374735"/>
          </a:xfrm>
          <a:prstGeom prst="rect">
            <a:avLst/>
          </a:prstGeom>
        </p:spPr>
        <p:txBody>
          <a:bodyPr vert="horz" wrap="square" lIns="0" tIns="12700" rIns="0" bIns="0" rtlCol="0">
            <a:spAutoFit/>
          </a:bodyPr>
          <a:lstStyle/>
          <a:p>
            <a:pPr algn="ctr">
              <a:lnSpc>
                <a:spcPct val="100000"/>
              </a:lnSpc>
              <a:spcBef>
                <a:spcPts val="100"/>
              </a:spcBef>
            </a:pPr>
            <a:r>
              <a:rPr lang="en-US" sz="1800" b="1" spc="-60" dirty="0">
                <a:solidFill>
                  <a:srgbClr val="124F5B"/>
                </a:solidFill>
                <a:latin typeface="Verdana"/>
                <a:cs typeface="Verdana"/>
              </a:rPr>
              <a:t>By:</a:t>
            </a:r>
          </a:p>
          <a:p>
            <a:pPr algn="ctr">
              <a:lnSpc>
                <a:spcPct val="100000"/>
              </a:lnSpc>
              <a:spcBef>
                <a:spcPts val="100"/>
              </a:spcBef>
            </a:pPr>
            <a:r>
              <a:rPr lang="en-US" sz="1800" b="1" spc="-60" dirty="0">
                <a:solidFill>
                  <a:schemeClr val="accent2">
                    <a:lumMod val="50000"/>
                    <a:lumOff val="50000"/>
                  </a:schemeClr>
                </a:solidFill>
                <a:latin typeface="Verdana"/>
                <a:cs typeface="Verdana"/>
              </a:rPr>
              <a:t>Shreya Agrawal, Shubhangani Tiwari</a:t>
            </a:r>
          </a:p>
          <a:p>
            <a:pPr algn="ctr">
              <a:lnSpc>
                <a:spcPct val="100000"/>
              </a:lnSpc>
              <a:spcBef>
                <a:spcPts val="100"/>
              </a:spcBef>
            </a:pPr>
            <a:r>
              <a:rPr lang="en-US" sz="1800" b="1" spc="-60" dirty="0" err="1">
                <a:solidFill>
                  <a:schemeClr val="accent2">
                    <a:lumMod val="50000"/>
                    <a:lumOff val="50000"/>
                  </a:schemeClr>
                </a:solidFill>
                <a:latin typeface="Verdana"/>
                <a:cs typeface="Verdana"/>
              </a:rPr>
              <a:t>Priyanshu</a:t>
            </a:r>
            <a:r>
              <a:rPr lang="en-US" sz="1800" b="1" spc="-60" dirty="0">
                <a:solidFill>
                  <a:schemeClr val="accent3">
                    <a:lumMod val="75000"/>
                  </a:schemeClr>
                </a:solidFill>
                <a:latin typeface="Verdana"/>
                <a:cs typeface="Verdana"/>
              </a:rPr>
              <a:t> </a:t>
            </a:r>
            <a:r>
              <a:rPr lang="en-US" sz="1800" b="1" spc="-60" dirty="0">
                <a:solidFill>
                  <a:schemeClr val="accent2">
                    <a:lumMod val="50000"/>
                    <a:lumOff val="50000"/>
                  </a:schemeClr>
                </a:solidFill>
                <a:latin typeface="Verdana"/>
                <a:cs typeface="Verdana"/>
              </a:rPr>
              <a:t>Tiwari, Husain </a:t>
            </a:r>
            <a:r>
              <a:rPr lang="en-US" sz="1800" b="1" spc="-60" dirty="0" err="1">
                <a:solidFill>
                  <a:schemeClr val="accent2">
                    <a:lumMod val="50000"/>
                    <a:lumOff val="50000"/>
                  </a:schemeClr>
                </a:solidFill>
                <a:latin typeface="Verdana"/>
                <a:cs typeface="Verdana"/>
              </a:rPr>
              <a:t>Bharmal</a:t>
            </a:r>
            <a:r>
              <a:rPr lang="en-US" sz="1800" b="1" spc="-60" dirty="0">
                <a:solidFill>
                  <a:schemeClr val="accent2">
                    <a:lumMod val="50000"/>
                    <a:lumOff val="50000"/>
                  </a:schemeClr>
                </a:solidFill>
                <a:latin typeface="Verdana"/>
                <a:cs typeface="Verdana"/>
              </a:rPr>
              <a:t>,</a:t>
            </a:r>
          </a:p>
          <a:p>
            <a:pPr algn="ctr">
              <a:lnSpc>
                <a:spcPct val="100000"/>
              </a:lnSpc>
              <a:spcBef>
                <a:spcPts val="100"/>
              </a:spcBef>
            </a:pPr>
            <a:r>
              <a:rPr lang="en-US" sz="1800" b="1" spc="-60" dirty="0">
                <a:solidFill>
                  <a:schemeClr val="accent2">
                    <a:lumMod val="50000"/>
                    <a:lumOff val="50000"/>
                  </a:schemeClr>
                </a:solidFill>
                <a:latin typeface="Verdana"/>
                <a:cs typeface="Verdana"/>
              </a:rPr>
              <a:t>Vaibhav </a:t>
            </a:r>
            <a:r>
              <a:rPr lang="en-US" sz="1800" b="1" spc="-60" dirty="0" err="1">
                <a:solidFill>
                  <a:schemeClr val="accent2">
                    <a:lumMod val="50000"/>
                    <a:lumOff val="50000"/>
                  </a:schemeClr>
                </a:solidFill>
                <a:latin typeface="Verdana"/>
                <a:cs typeface="Verdana"/>
              </a:rPr>
              <a:t>Lawate</a:t>
            </a:r>
            <a:endParaRPr lang="en-US" sz="1800" dirty="0">
              <a:solidFill>
                <a:schemeClr val="accent2">
                  <a:lumMod val="50000"/>
                  <a:lumOff val="50000"/>
                </a:schemeClr>
              </a:solidFill>
              <a:latin typeface="Verdana"/>
              <a:cs typeface="Verdana"/>
            </a:endParaRPr>
          </a:p>
          <a:p>
            <a:pPr algn="ctr">
              <a:lnSpc>
                <a:spcPct val="100000"/>
              </a:lnSpc>
              <a:spcBef>
                <a:spcPts val="20"/>
              </a:spcBef>
            </a:pPr>
            <a:r>
              <a:rPr lang="en-US" sz="1400" b="1" spc="-60" dirty="0">
                <a:solidFill>
                  <a:srgbClr val="124F5B"/>
                </a:solidFill>
                <a:latin typeface="Verdana"/>
                <a:cs typeface="Verdana"/>
              </a:rPr>
              <a:t>Data </a:t>
            </a:r>
            <a:r>
              <a:rPr lang="en-US" sz="1400" b="1" spc="-55" dirty="0">
                <a:solidFill>
                  <a:srgbClr val="124F5B"/>
                </a:solidFill>
                <a:latin typeface="Verdana"/>
                <a:cs typeface="Verdana"/>
              </a:rPr>
              <a:t>Science </a:t>
            </a:r>
            <a:r>
              <a:rPr lang="en-US" sz="1400" b="1" spc="-100" dirty="0">
                <a:solidFill>
                  <a:srgbClr val="124F5B"/>
                </a:solidFill>
                <a:latin typeface="Verdana"/>
                <a:cs typeface="Verdana"/>
              </a:rPr>
              <a:t>Trainee,</a:t>
            </a:r>
            <a:r>
              <a:rPr lang="en-US" sz="1400" b="1" spc="-210" dirty="0">
                <a:solidFill>
                  <a:srgbClr val="124F5B"/>
                </a:solidFill>
                <a:latin typeface="Verdana"/>
                <a:cs typeface="Verdana"/>
              </a:rPr>
              <a:t> </a:t>
            </a:r>
            <a:r>
              <a:rPr lang="en-US" sz="1400" b="1" spc="-60" dirty="0" err="1">
                <a:solidFill>
                  <a:srgbClr val="124F5B"/>
                </a:solidFill>
                <a:latin typeface="Verdana"/>
                <a:cs typeface="Verdana"/>
              </a:rPr>
              <a:t>AlmaBetter</a:t>
            </a:r>
            <a:endParaRPr lang="en-US" sz="1400" dirty="0">
              <a:latin typeface="Verdana"/>
              <a:cs typeface="Verdan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87457" y="257427"/>
            <a:ext cx="3924935" cy="394980"/>
          </a:xfrm>
          <a:prstGeom prst="rect">
            <a:avLst/>
          </a:prstGeom>
        </p:spPr>
        <p:txBody>
          <a:bodyPr vert="horz" wrap="square" lIns="0" tIns="12700" rIns="0" bIns="0" rtlCol="0">
            <a:spAutoFit/>
          </a:bodyPr>
          <a:lstStyle/>
          <a:p>
            <a:pPr marL="12700">
              <a:lnSpc>
                <a:spcPct val="100000"/>
              </a:lnSpc>
              <a:spcBef>
                <a:spcPts val="100"/>
              </a:spcBef>
            </a:pPr>
            <a:r>
              <a:rPr sz="2400" b="1" spc="-110" dirty="0">
                <a:solidFill>
                  <a:schemeClr val="tx1"/>
                </a:solidFill>
              </a:rPr>
              <a:t>Correlation</a:t>
            </a:r>
            <a:r>
              <a:rPr sz="2400" b="1" spc="-225" dirty="0">
                <a:solidFill>
                  <a:schemeClr val="tx1"/>
                </a:solidFill>
              </a:rPr>
              <a:t> </a:t>
            </a:r>
            <a:r>
              <a:rPr sz="2400" b="1" spc="-90" dirty="0">
                <a:solidFill>
                  <a:schemeClr val="tx1"/>
                </a:solidFill>
              </a:rPr>
              <a:t>Heatmap</a:t>
            </a:r>
            <a:endParaRPr sz="2400" b="1" dirty="0">
              <a:solidFill>
                <a:schemeClr val="tx1"/>
              </a:solidFill>
            </a:endParaRPr>
          </a:p>
        </p:txBody>
      </p:sp>
      <p:sp>
        <p:nvSpPr>
          <p:cNvPr id="3" name="object 3"/>
          <p:cNvSpPr txBox="1"/>
          <p:nvPr/>
        </p:nvSpPr>
        <p:spPr>
          <a:xfrm>
            <a:off x="384724" y="1175208"/>
            <a:ext cx="3877310" cy="972185"/>
          </a:xfrm>
          <a:prstGeom prst="rect">
            <a:avLst/>
          </a:prstGeom>
        </p:spPr>
        <p:txBody>
          <a:bodyPr vert="horz" wrap="square" lIns="0" tIns="12700" rIns="0" bIns="0" rtlCol="0">
            <a:spAutoFit/>
          </a:bodyPr>
          <a:lstStyle/>
          <a:p>
            <a:pPr marL="469265" marR="5080" indent="-457200" algn="just">
              <a:lnSpc>
                <a:spcPct val="114999"/>
              </a:lnSpc>
              <a:spcBef>
                <a:spcPts val="100"/>
              </a:spcBef>
            </a:pPr>
            <a:r>
              <a:rPr sz="1800" dirty="0">
                <a:solidFill>
                  <a:srgbClr val="124F5B"/>
                </a:solidFill>
                <a:latin typeface="Verdana" panose="020B0604030504040204" pitchFamily="34" charset="0"/>
                <a:ea typeface="Verdana" panose="020B0604030504040204" pitchFamily="34" charset="0"/>
                <a:cs typeface="AoyagiKouzanFontT"/>
              </a:rPr>
              <a:t>❏ </a:t>
            </a:r>
            <a:r>
              <a:rPr sz="1800" spc="-10" dirty="0">
                <a:solidFill>
                  <a:srgbClr val="124F5B"/>
                </a:solidFill>
                <a:latin typeface="Verdana" panose="020B0604030504040204" pitchFamily="34" charset="0"/>
                <a:ea typeface="Verdana" panose="020B0604030504040204" pitchFamily="34" charset="0"/>
                <a:cs typeface="Verdana"/>
              </a:rPr>
              <a:t>There </a:t>
            </a:r>
            <a:r>
              <a:rPr sz="1800" spc="-35" dirty="0">
                <a:solidFill>
                  <a:srgbClr val="124F5B"/>
                </a:solidFill>
                <a:latin typeface="Verdana" panose="020B0604030504040204" pitchFamily="34" charset="0"/>
                <a:ea typeface="Verdana" panose="020B0604030504040204" pitchFamily="34" charset="0"/>
                <a:cs typeface="Verdana"/>
              </a:rPr>
              <a:t>is </a:t>
            </a:r>
            <a:r>
              <a:rPr sz="1800" spc="-20" dirty="0">
                <a:solidFill>
                  <a:srgbClr val="124F5B"/>
                </a:solidFill>
                <a:latin typeface="Verdana" panose="020B0604030504040204" pitchFamily="34" charset="0"/>
                <a:ea typeface="Verdana" panose="020B0604030504040204" pitchFamily="34" charset="0"/>
                <a:cs typeface="Verdana"/>
              </a:rPr>
              <a:t>a </a:t>
            </a:r>
            <a:r>
              <a:rPr sz="1800" spc="20" dirty="0">
                <a:solidFill>
                  <a:srgbClr val="124F5B"/>
                </a:solidFill>
                <a:latin typeface="Verdana" panose="020B0604030504040204" pitchFamily="34" charset="0"/>
                <a:ea typeface="Verdana" panose="020B0604030504040204" pitchFamily="34" charset="0"/>
                <a:cs typeface="Verdana"/>
              </a:rPr>
              <a:t>strong </a:t>
            </a:r>
            <a:r>
              <a:rPr sz="1800" b="1" spc="-70" dirty="0">
                <a:solidFill>
                  <a:srgbClr val="124F5B"/>
                </a:solidFill>
                <a:latin typeface="Verdana" panose="020B0604030504040204" pitchFamily="34" charset="0"/>
                <a:ea typeface="Verdana" panose="020B0604030504040204" pitchFamily="34" charset="0"/>
                <a:cs typeface="Verdana"/>
              </a:rPr>
              <a:t>positive  </a:t>
            </a:r>
            <a:r>
              <a:rPr sz="1800" spc="5" dirty="0">
                <a:solidFill>
                  <a:srgbClr val="124F5B"/>
                </a:solidFill>
                <a:latin typeface="Verdana" panose="020B0604030504040204" pitchFamily="34" charset="0"/>
                <a:ea typeface="Verdana" panose="020B0604030504040204" pitchFamily="34" charset="0"/>
                <a:cs typeface="Verdana"/>
              </a:rPr>
              <a:t>correlation </a:t>
            </a:r>
            <a:r>
              <a:rPr sz="1800" spc="40" dirty="0">
                <a:solidFill>
                  <a:srgbClr val="124F5B"/>
                </a:solidFill>
                <a:latin typeface="Verdana" panose="020B0604030504040204" pitchFamily="34" charset="0"/>
                <a:ea typeface="Verdana" panose="020B0604030504040204" pitchFamily="34" charset="0"/>
                <a:cs typeface="Verdana"/>
              </a:rPr>
              <a:t>between </a:t>
            </a:r>
            <a:r>
              <a:rPr sz="1800" spc="35" dirty="0">
                <a:solidFill>
                  <a:srgbClr val="124F5B"/>
                </a:solidFill>
                <a:latin typeface="Verdana" panose="020B0604030504040204" pitchFamily="34" charset="0"/>
                <a:ea typeface="Verdana" panose="020B0604030504040204" pitchFamily="34" charset="0"/>
                <a:cs typeface="Verdana"/>
              </a:rPr>
              <a:t>the  </a:t>
            </a:r>
            <a:r>
              <a:rPr sz="1800" b="1" spc="-90" dirty="0">
                <a:solidFill>
                  <a:srgbClr val="124F5B"/>
                </a:solidFill>
                <a:latin typeface="Verdana" panose="020B0604030504040204" pitchFamily="34" charset="0"/>
                <a:ea typeface="Verdana" panose="020B0604030504040204" pitchFamily="34" charset="0"/>
                <a:cs typeface="Verdana"/>
              </a:rPr>
              <a:t>Reviews </a:t>
            </a:r>
            <a:r>
              <a:rPr sz="1800" spc="50" dirty="0">
                <a:solidFill>
                  <a:srgbClr val="124F5B"/>
                </a:solidFill>
                <a:latin typeface="Verdana" panose="020B0604030504040204" pitchFamily="34" charset="0"/>
                <a:ea typeface="Verdana" panose="020B0604030504040204" pitchFamily="34" charset="0"/>
                <a:cs typeface="Verdana"/>
              </a:rPr>
              <a:t>and</a:t>
            </a:r>
            <a:r>
              <a:rPr sz="1800" spc="-195" dirty="0">
                <a:solidFill>
                  <a:srgbClr val="124F5B"/>
                </a:solidFill>
                <a:latin typeface="Verdana" panose="020B0604030504040204" pitchFamily="34" charset="0"/>
                <a:ea typeface="Verdana" panose="020B0604030504040204" pitchFamily="34" charset="0"/>
                <a:cs typeface="Verdana"/>
              </a:rPr>
              <a:t> </a:t>
            </a:r>
            <a:r>
              <a:rPr sz="1800" b="1" spc="-135" dirty="0">
                <a:solidFill>
                  <a:srgbClr val="124F5B"/>
                </a:solidFill>
                <a:latin typeface="Verdana" panose="020B0604030504040204" pitchFamily="34" charset="0"/>
                <a:ea typeface="Verdana" panose="020B0604030504040204" pitchFamily="34" charset="0"/>
                <a:cs typeface="Verdana"/>
              </a:rPr>
              <a:t>Installs</a:t>
            </a:r>
            <a:r>
              <a:rPr sz="1800" spc="-135" dirty="0">
                <a:solidFill>
                  <a:srgbClr val="124F5B"/>
                </a:solidFill>
                <a:latin typeface="Verdana" panose="020B0604030504040204" pitchFamily="34" charset="0"/>
                <a:ea typeface="Verdana" panose="020B0604030504040204" pitchFamily="34" charset="0"/>
                <a:cs typeface="Verdana"/>
              </a:rPr>
              <a:t>.</a:t>
            </a:r>
            <a:endParaRPr sz="1800" dirty="0">
              <a:latin typeface="Verdana" panose="020B0604030504040204" pitchFamily="34" charset="0"/>
              <a:ea typeface="Verdana" panose="020B0604030504040204" pitchFamily="34" charset="0"/>
              <a:cs typeface="Verdana"/>
            </a:endParaRPr>
          </a:p>
        </p:txBody>
      </p:sp>
      <p:sp>
        <p:nvSpPr>
          <p:cNvPr id="4" name="object 4"/>
          <p:cNvSpPr txBox="1"/>
          <p:nvPr/>
        </p:nvSpPr>
        <p:spPr>
          <a:xfrm>
            <a:off x="391074" y="2147393"/>
            <a:ext cx="3880485" cy="961802"/>
          </a:xfrm>
          <a:prstGeom prst="rect">
            <a:avLst/>
          </a:prstGeom>
        </p:spPr>
        <p:txBody>
          <a:bodyPr vert="horz" wrap="square" lIns="0" tIns="53340" rIns="0" bIns="0" rtlCol="0">
            <a:spAutoFit/>
          </a:bodyPr>
          <a:lstStyle/>
          <a:p>
            <a:pPr marR="8255" algn="r">
              <a:lnSpc>
                <a:spcPct val="100000"/>
              </a:lnSpc>
              <a:spcBef>
                <a:spcPts val="420"/>
              </a:spcBef>
              <a:tabLst>
                <a:tab pos="456565" algn="l"/>
                <a:tab pos="1346835" algn="l"/>
                <a:tab pos="2387600" algn="l"/>
                <a:tab pos="3026410" algn="l"/>
              </a:tabLst>
            </a:pPr>
            <a:r>
              <a:rPr sz="1800" dirty="0">
                <a:solidFill>
                  <a:srgbClr val="124F5B"/>
                </a:solidFill>
                <a:latin typeface="Verdana" panose="020B0604030504040204" pitchFamily="34" charset="0"/>
                <a:ea typeface="Verdana" panose="020B0604030504040204" pitchFamily="34" charset="0"/>
                <a:cs typeface="AoyagiKouzanFontT"/>
              </a:rPr>
              <a:t>❏	</a:t>
            </a:r>
            <a:r>
              <a:rPr sz="1800" dirty="0">
                <a:solidFill>
                  <a:srgbClr val="124F5B"/>
                </a:solidFill>
                <a:latin typeface="Verdana" panose="020B0604030504040204" pitchFamily="34" charset="0"/>
                <a:ea typeface="Verdana" panose="020B0604030504040204" pitchFamily="34" charset="0"/>
                <a:cs typeface="Verdana"/>
              </a:rPr>
              <a:t>Th</a:t>
            </a:r>
            <a:r>
              <a:rPr sz="1800" spc="10" dirty="0">
                <a:solidFill>
                  <a:srgbClr val="124F5B"/>
                </a:solidFill>
                <a:latin typeface="Verdana" panose="020B0604030504040204" pitchFamily="34" charset="0"/>
                <a:ea typeface="Verdana" panose="020B0604030504040204" pitchFamily="34" charset="0"/>
                <a:cs typeface="Verdana"/>
              </a:rPr>
              <a:t>e	</a:t>
            </a:r>
            <a:r>
              <a:rPr sz="1800" b="1" spc="160" dirty="0">
                <a:solidFill>
                  <a:srgbClr val="124F5B"/>
                </a:solidFill>
                <a:latin typeface="Verdana" panose="020B0604030504040204" pitchFamily="34" charset="0"/>
                <a:ea typeface="Verdana" panose="020B0604030504040204" pitchFamily="34" charset="0"/>
                <a:cs typeface="Verdana"/>
              </a:rPr>
              <a:t>P</a:t>
            </a:r>
            <a:r>
              <a:rPr sz="1800" b="1" spc="-65" dirty="0">
                <a:solidFill>
                  <a:srgbClr val="124F5B"/>
                </a:solidFill>
                <a:latin typeface="Verdana" panose="020B0604030504040204" pitchFamily="34" charset="0"/>
                <a:ea typeface="Verdana" panose="020B0604030504040204" pitchFamily="34" charset="0"/>
                <a:cs typeface="Verdana"/>
              </a:rPr>
              <a:t>r</a:t>
            </a:r>
            <a:r>
              <a:rPr sz="1800" b="1" spc="20" dirty="0">
                <a:solidFill>
                  <a:srgbClr val="124F5B"/>
                </a:solidFill>
                <a:latin typeface="Verdana" panose="020B0604030504040204" pitchFamily="34" charset="0"/>
                <a:ea typeface="Verdana" panose="020B0604030504040204" pitchFamily="34" charset="0"/>
                <a:cs typeface="Verdana"/>
              </a:rPr>
              <a:t>ic</a:t>
            </a:r>
            <a:r>
              <a:rPr sz="1800" b="1" spc="10" dirty="0">
                <a:solidFill>
                  <a:srgbClr val="124F5B"/>
                </a:solidFill>
                <a:latin typeface="Verdana" panose="020B0604030504040204" pitchFamily="34" charset="0"/>
                <a:ea typeface="Verdana" panose="020B0604030504040204" pitchFamily="34" charset="0"/>
                <a:cs typeface="Verdana"/>
              </a:rPr>
              <a:t>e</a:t>
            </a:r>
            <a:r>
              <a:rPr sz="1800" dirty="0">
                <a:solidFill>
                  <a:srgbClr val="124F5B"/>
                </a:solidFill>
                <a:latin typeface="Verdana" panose="020B0604030504040204" pitchFamily="34" charset="0"/>
                <a:ea typeface="Verdana" panose="020B0604030504040204" pitchFamily="34" charset="0"/>
                <a:cs typeface="Verdana"/>
              </a:rPr>
              <a:t>	</a:t>
            </a:r>
            <a:r>
              <a:rPr sz="1800" spc="-35" dirty="0">
                <a:solidFill>
                  <a:srgbClr val="124F5B"/>
                </a:solidFill>
                <a:latin typeface="Verdana" panose="020B0604030504040204" pitchFamily="34" charset="0"/>
                <a:ea typeface="Verdana" panose="020B0604030504040204" pitchFamily="34" charset="0"/>
                <a:cs typeface="Verdana"/>
              </a:rPr>
              <a:t>is</a:t>
            </a:r>
            <a:r>
              <a:rPr sz="1800" dirty="0">
                <a:solidFill>
                  <a:srgbClr val="124F5B"/>
                </a:solidFill>
                <a:latin typeface="Verdana" panose="020B0604030504040204" pitchFamily="34" charset="0"/>
                <a:ea typeface="Verdana" panose="020B0604030504040204" pitchFamily="34" charset="0"/>
                <a:cs typeface="Verdana"/>
              </a:rPr>
              <a:t>	slightly</a:t>
            </a:r>
            <a:endParaRPr sz="1800" dirty="0">
              <a:latin typeface="Verdana" panose="020B0604030504040204" pitchFamily="34" charset="0"/>
              <a:ea typeface="Verdana" panose="020B0604030504040204" pitchFamily="34" charset="0"/>
              <a:cs typeface="Verdana"/>
            </a:endParaRPr>
          </a:p>
          <a:p>
            <a:pPr marR="12065" algn="r">
              <a:lnSpc>
                <a:spcPct val="100000"/>
              </a:lnSpc>
              <a:spcBef>
                <a:spcPts val="325"/>
              </a:spcBef>
              <a:tabLst>
                <a:tab pos="1487805" algn="l"/>
                <a:tab pos="2879725" algn="l"/>
              </a:tabLst>
            </a:pPr>
            <a:r>
              <a:rPr sz="1800" b="1" spc="-35" dirty="0">
                <a:solidFill>
                  <a:srgbClr val="124F5B"/>
                </a:solidFill>
                <a:latin typeface="Verdana" panose="020B0604030504040204" pitchFamily="34" charset="0"/>
                <a:ea typeface="Verdana" panose="020B0604030504040204" pitchFamily="34" charset="0"/>
                <a:cs typeface="Verdana"/>
              </a:rPr>
              <a:t>n</a:t>
            </a:r>
            <a:r>
              <a:rPr sz="1800" b="1" spc="-60" dirty="0">
                <a:solidFill>
                  <a:srgbClr val="124F5B"/>
                </a:solidFill>
                <a:latin typeface="Verdana" panose="020B0604030504040204" pitchFamily="34" charset="0"/>
                <a:ea typeface="Verdana" panose="020B0604030504040204" pitchFamily="34" charset="0"/>
                <a:cs typeface="Verdana"/>
              </a:rPr>
              <a:t>egati</a:t>
            </a:r>
            <a:r>
              <a:rPr sz="1800" b="1" spc="-100" dirty="0">
                <a:solidFill>
                  <a:srgbClr val="124F5B"/>
                </a:solidFill>
                <a:latin typeface="Verdana" panose="020B0604030504040204" pitchFamily="34" charset="0"/>
                <a:ea typeface="Verdana" panose="020B0604030504040204" pitchFamily="34" charset="0"/>
                <a:cs typeface="Verdana"/>
              </a:rPr>
              <a:t>v</a:t>
            </a:r>
            <a:r>
              <a:rPr sz="1800" b="1" spc="-80" dirty="0">
                <a:solidFill>
                  <a:srgbClr val="124F5B"/>
                </a:solidFill>
                <a:latin typeface="Verdana" panose="020B0604030504040204" pitchFamily="34" charset="0"/>
                <a:ea typeface="Verdana" panose="020B0604030504040204" pitchFamily="34" charset="0"/>
                <a:cs typeface="Verdana"/>
              </a:rPr>
              <a:t>ely</a:t>
            </a:r>
            <a:r>
              <a:rPr sz="1800" b="1" dirty="0">
                <a:solidFill>
                  <a:srgbClr val="124F5B"/>
                </a:solidFill>
                <a:latin typeface="Verdana" panose="020B0604030504040204" pitchFamily="34" charset="0"/>
                <a:ea typeface="Verdana" panose="020B0604030504040204" pitchFamily="34" charset="0"/>
                <a:cs typeface="Verdana"/>
              </a:rPr>
              <a:t>	</a:t>
            </a:r>
            <a:r>
              <a:rPr sz="1800" spc="55" dirty="0">
                <a:solidFill>
                  <a:srgbClr val="124F5B"/>
                </a:solidFill>
                <a:latin typeface="Verdana" panose="020B0604030504040204" pitchFamily="34" charset="0"/>
                <a:ea typeface="Verdana" panose="020B0604030504040204" pitchFamily="34" charset="0"/>
                <a:cs typeface="Verdana"/>
              </a:rPr>
              <a:t>c</a:t>
            </a:r>
            <a:r>
              <a:rPr sz="1800" spc="-10" dirty="0">
                <a:solidFill>
                  <a:srgbClr val="124F5B"/>
                </a:solidFill>
                <a:latin typeface="Verdana" panose="020B0604030504040204" pitchFamily="34" charset="0"/>
                <a:ea typeface="Verdana" panose="020B0604030504040204" pitchFamily="34" charset="0"/>
                <a:cs typeface="Verdana"/>
              </a:rPr>
              <a:t>o</a:t>
            </a:r>
            <a:r>
              <a:rPr sz="1800" spc="-20" dirty="0">
                <a:solidFill>
                  <a:srgbClr val="124F5B"/>
                </a:solidFill>
                <a:latin typeface="Verdana" panose="020B0604030504040204" pitchFamily="34" charset="0"/>
                <a:ea typeface="Verdana" panose="020B0604030504040204" pitchFamily="34" charset="0"/>
                <a:cs typeface="Verdana"/>
              </a:rPr>
              <a:t>r</a:t>
            </a:r>
            <a:r>
              <a:rPr sz="1800" spc="-75" dirty="0">
                <a:solidFill>
                  <a:srgbClr val="124F5B"/>
                </a:solidFill>
                <a:latin typeface="Verdana" panose="020B0604030504040204" pitchFamily="34" charset="0"/>
                <a:ea typeface="Verdana" panose="020B0604030504040204" pitchFamily="34" charset="0"/>
                <a:cs typeface="Verdana"/>
              </a:rPr>
              <a:t>r</a:t>
            </a:r>
            <a:r>
              <a:rPr sz="1800" dirty="0">
                <a:solidFill>
                  <a:srgbClr val="124F5B"/>
                </a:solidFill>
                <a:latin typeface="Verdana" panose="020B0604030504040204" pitchFamily="34" charset="0"/>
                <a:ea typeface="Verdana" panose="020B0604030504040204" pitchFamily="34" charset="0"/>
                <a:cs typeface="Verdana"/>
              </a:rPr>
              <a:t>ela</a:t>
            </a:r>
            <a:r>
              <a:rPr sz="1800" spc="-35" dirty="0">
                <a:solidFill>
                  <a:srgbClr val="124F5B"/>
                </a:solidFill>
                <a:latin typeface="Verdana" panose="020B0604030504040204" pitchFamily="34" charset="0"/>
                <a:ea typeface="Verdana" panose="020B0604030504040204" pitchFamily="34" charset="0"/>
                <a:cs typeface="Verdana"/>
              </a:rPr>
              <a:t>t</a:t>
            </a:r>
            <a:r>
              <a:rPr sz="1800" spc="55" dirty="0">
                <a:solidFill>
                  <a:srgbClr val="124F5B"/>
                </a:solidFill>
                <a:latin typeface="Verdana" panose="020B0604030504040204" pitchFamily="34" charset="0"/>
                <a:ea typeface="Verdana" panose="020B0604030504040204" pitchFamily="34" charset="0"/>
                <a:cs typeface="Verdana"/>
              </a:rPr>
              <a:t>ed</a:t>
            </a:r>
            <a:r>
              <a:rPr sz="1800" dirty="0">
                <a:solidFill>
                  <a:srgbClr val="124F5B"/>
                </a:solidFill>
                <a:latin typeface="Verdana" panose="020B0604030504040204" pitchFamily="34" charset="0"/>
                <a:ea typeface="Verdana" panose="020B0604030504040204" pitchFamily="34" charset="0"/>
                <a:cs typeface="Verdana"/>
              </a:rPr>
              <a:t>	</a:t>
            </a:r>
            <a:r>
              <a:rPr sz="1800" spc="50" dirty="0">
                <a:solidFill>
                  <a:srgbClr val="124F5B"/>
                </a:solidFill>
                <a:latin typeface="Verdana" panose="020B0604030504040204" pitchFamily="34" charset="0"/>
                <a:ea typeface="Verdana" panose="020B0604030504040204" pitchFamily="34" charset="0"/>
                <a:cs typeface="Verdana"/>
              </a:rPr>
              <a:t>with</a:t>
            </a:r>
            <a:endParaRPr sz="1800" dirty="0">
              <a:latin typeface="Verdana" panose="020B0604030504040204" pitchFamily="34" charset="0"/>
              <a:ea typeface="Verdana" panose="020B0604030504040204" pitchFamily="34" charset="0"/>
              <a:cs typeface="Verdana"/>
            </a:endParaRPr>
          </a:p>
          <a:p>
            <a:pPr marR="5080" algn="r">
              <a:lnSpc>
                <a:spcPct val="100000"/>
              </a:lnSpc>
              <a:spcBef>
                <a:spcPts val="325"/>
              </a:spcBef>
            </a:pPr>
            <a:r>
              <a:rPr sz="1800" spc="30" dirty="0">
                <a:solidFill>
                  <a:srgbClr val="124F5B"/>
                </a:solidFill>
                <a:latin typeface="Verdana" panose="020B0604030504040204" pitchFamily="34" charset="0"/>
                <a:ea typeface="Verdana" panose="020B0604030504040204" pitchFamily="34" charset="0"/>
                <a:cs typeface="Verdana"/>
              </a:rPr>
              <a:t>an</a:t>
            </a:r>
            <a:r>
              <a:rPr sz="1800" spc="95" dirty="0">
                <a:solidFill>
                  <a:srgbClr val="124F5B"/>
                </a:solidFill>
                <a:latin typeface="Verdana" panose="020B0604030504040204" pitchFamily="34" charset="0"/>
                <a:ea typeface="Verdana" panose="020B0604030504040204" pitchFamily="34" charset="0"/>
                <a:cs typeface="Verdana"/>
              </a:rPr>
              <a:t>d</a:t>
            </a:r>
            <a:endParaRPr sz="1800" dirty="0">
              <a:latin typeface="Verdana" panose="020B0604030504040204" pitchFamily="34" charset="0"/>
              <a:ea typeface="Verdana" panose="020B0604030504040204" pitchFamily="34" charset="0"/>
              <a:cs typeface="Verdana"/>
            </a:endParaRPr>
          </a:p>
        </p:txBody>
      </p:sp>
      <p:sp>
        <p:nvSpPr>
          <p:cNvPr id="5" name="object 5"/>
          <p:cNvSpPr txBox="1"/>
          <p:nvPr/>
        </p:nvSpPr>
        <p:spPr>
          <a:xfrm>
            <a:off x="897982" y="2791283"/>
            <a:ext cx="2750820" cy="656590"/>
          </a:xfrm>
          <a:prstGeom prst="rect">
            <a:avLst/>
          </a:prstGeom>
        </p:spPr>
        <p:txBody>
          <a:bodyPr vert="horz" wrap="square" lIns="0" tIns="12700" rIns="0" bIns="0" rtlCol="0">
            <a:spAutoFit/>
          </a:bodyPr>
          <a:lstStyle/>
          <a:p>
            <a:pPr marL="12700" marR="5080">
              <a:lnSpc>
                <a:spcPct val="114999"/>
              </a:lnSpc>
              <a:spcBef>
                <a:spcPts val="100"/>
              </a:spcBef>
              <a:tabLst>
                <a:tab pos="626110" algn="l"/>
                <a:tab pos="1697989" algn="l"/>
              </a:tabLst>
            </a:pPr>
            <a:r>
              <a:rPr sz="1800" spc="50" dirty="0">
                <a:solidFill>
                  <a:srgbClr val="124F5B"/>
                </a:solidFill>
                <a:latin typeface="Verdana"/>
                <a:cs typeface="Verdana"/>
              </a:rPr>
              <a:t>th</a:t>
            </a:r>
            <a:r>
              <a:rPr sz="1800" spc="10" dirty="0">
                <a:solidFill>
                  <a:srgbClr val="124F5B"/>
                </a:solidFill>
                <a:latin typeface="Verdana"/>
                <a:cs typeface="Verdana"/>
              </a:rPr>
              <a:t>e	</a:t>
            </a:r>
            <a:r>
              <a:rPr sz="1800" b="1" spc="-95" dirty="0">
                <a:solidFill>
                  <a:srgbClr val="124F5B"/>
                </a:solidFill>
                <a:latin typeface="Verdana"/>
                <a:cs typeface="Verdana"/>
              </a:rPr>
              <a:t>R</a:t>
            </a:r>
            <a:r>
              <a:rPr sz="1800" b="1" spc="-55" dirty="0">
                <a:solidFill>
                  <a:srgbClr val="124F5B"/>
                </a:solidFill>
                <a:latin typeface="Verdana"/>
                <a:cs typeface="Verdana"/>
              </a:rPr>
              <a:t>ati</a:t>
            </a:r>
            <a:r>
              <a:rPr sz="1800" b="1" spc="-75" dirty="0">
                <a:solidFill>
                  <a:srgbClr val="124F5B"/>
                </a:solidFill>
                <a:latin typeface="Verdana"/>
                <a:cs typeface="Verdana"/>
              </a:rPr>
              <a:t>n</a:t>
            </a:r>
            <a:r>
              <a:rPr sz="1800" b="1" dirty="0">
                <a:solidFill>
                  <a:srgbClr val="124F5B"/>
                </a:solidFill>
                <a:latin typeface="Verdana"/>
                <a:cs typeface="Verdana"/>
              </a:rPr>
              <a:t>g</a:t>
            </a:r>
            <a:r>
              <a:rPr sz="1800" spc="-275" dirty="0">
                <a:solidFill>
                  <a:srgbClr val="124F5B"/>
                </a:solidFill>
                <a:latin typeface="Verdana"/>
                <a:cs typeface="Verdana"/>
              </a:rPr>
              <a:t>,</a:t>
            </a:r>
            <a:r>
              <a:rPr sz="1800" dirty="0">
                <a:solidFill>
                  <a:srgbClr val="124F5B"/>
                </a:solidFill>
                <a:latin typeface="Verdana"/>
                <a:cs typeface="Verdana"/>
              </a:rPr>
              <a:t>	</a:t>
            </a:r>
            <a:r>
              <a:rPr sz="1800" b="1" spc="-80" dirty="0">
                <a:solidFill>
                  <a:srgbClr val="124F5B"/>
                </a:solidFill>
                <a:latin typeface="Verdana"/>
                <a:cs typeface="Verdana"/>
              </a:rPr>
              <a:t>R</a:t>
            </a:r>
            <a:r>
              <a:rPr sz="1800" b="1" spc="-90" dirty="0">
                <a:solidFill>
                  <a:srgbClr val="124F5B"/>
                </a:solidFill>
                <a:latin typeface="Verdana"/>
                <a:cs typeface="Verdana"/>
              </a:rPr>
              <a:t>e</a:t>
            </a:r>
            <a:r>
              <a:rPr sz="1800" b="1" spc="-70" dirty="0">
                <a:solidFill>
                  <a:srgbClr val="124F5B"/>
                </a:solidFill>
                <a:latin typeface="Verdana"/>
                <a:cs typeface="Verdana"/>
              </a:rPr>
              <a:t>vi</a:t>
            </a:r>
            <a:r>
              <a:rPr sz="1800" b="1" spc="-114" dirty="0">
                <a:solidFill>
                  <a:srgbClr val="124F5B"/>
                </a:solidFill>
                <a:latin typeface="Verdana"/>
                <a:cs typeface="Verdana"/>
              </a:rPr>
              <a:t>e</a:t>
            </a:r>
            <a:r>
              <a:rPr sz="1800" b="1" spc="-95" dirty="0">
                <a:solidFill>
                  <a:srgbClr val="124F5B"/>
                </a:solidFill>
                <a:latin typeface="Verdana"/>
                <a:cs typeface="Verdana"/>
              </a:rPr>
              <a:t>w</a:t>
            </a:r>
            <a:r>
              <a:rPr sz="1800" b="1" spc="-114" dirty="0">
                <a:solidFill>
                  <a:srgbClr val="124F5B"/>
                </a:solidFill>
                <a:latin typeface="Verdana"/>
                <a:cs typeface="Verdana"/>
              </a:rPr>
              <a:t>s</a:t>
            </a:r>
            <a:r>
              <a:rPr sz="1800" spc="-270" dirty="0">
                <a:solidFill>
                  <a:srgbClr val="124F5B"/>
                </a:solidFill>
                <a:latin typeface="Verdana"/>
                <a:cs typeface="Verdana"/>
              </a:rPr>
              <a:t>,  </a:t>
            </a:r>
            <a:r>
              <a:rPr sz="1800" b="1" spc="-135" dirty="0">
                <a:solidFill>
                  <a:srgbClr val="124F5B"/>
                </a:solidFill>
                <a:latin typeface="Verdana"/>
                <a:cs typeface="Verdana"/>
              </a:rPr>
              <a:t>Installs</a:t>
            </a:r>
            <a:r>
              <a:rPr sz="1800" spc="-135" dirty="0">
                <a:solidFill>
                  <a:srgbClr val="124F5B"/>
                </a:solidFill>
                <a:latin typeface="Verdana"/>
                <a:cs typeface="Verdana"/>
              </a:rPr>
              <a:t>.</a:t>
            </a:r>
            <a:endParaRPr sz="1800" dirty="0">
              <a:latin typeface="Verdana"/>
              <a:cs typeface="Verdana"/>
            </a:endParaRPr>
          </a:p>
        </p:txBody>
      </p:sp>
      <p:sp>
        <p:nvSpPr>
          <p:cNvPr id="6" name="object 6"/>
          <p:cNvSpPr txBox="1"/>
          <p:nvPr/>
        </p:nvSpPr>
        <p:spPr>
          <a:xfrm>
            <a:off x="384724" y="3383479"/>
            <a:ext cx="3886835" cy="972185"/>
          </a:xfrm>
          <a:prstGeom prst="rect">
            <a:avLst/>
          </a:prstGeom>
        </p:spPr>
        <p:txBody>
          <a:bodyPr vert="horz" wrap="square" lIns="0" tIns="12700" rIns="0" bIns="0" rtlCol="0">
            <a:spAutoFit/>
          </a:bodyPr>
          <a:lstStyle/>
          <a:p>
            <a:pPr marL="469265" marR="5080" indent="-457200" algn="just">
              <a:lnSpc>
                <a:spcPct val="114999"/>
              </a:lnSpc>
              <a:spcBef>
                <a:spcPts val="100"/>
              </a:spcBef>
            </a:pPr>
            <a:r>
              <a:rPr sz="1800" dirty="0">
                <a:solidFill>
                  <a:srgbClr val="124F5B"/>
                </a:solidFill>
                <a:latin typeface="AoyagiKouzanFontT"/>
                <a:cs typeface="AoyagiKouzanFontT"/>
              </a:rPr>
              <a:t>❏ </a:t>
            </a:r>
            <a:r>
              <a:rPr sz="1800" spc="5" dirty="0">
                <a:solidFill>
                  <a:srgbClr val="124F5B"/>
                </a:solidFill>
                <a:latin typeface="Verdana"/>
                <a:cs typeface="Verdana"/>
              </a:rPr>
              <a:t>The </a:t>
            </a:r>
            <a:r>
              <a:rPr sz="1800" b="1" spc="-55" dirty="0">
                <a:solidFill>
                  <a:srgbClr val="124F5B"/>
                </a:solidFill>
                <a:latin typeface="Verdana"/>
                <a:cs typeface="Verdana"/>
              </a:rPr>
              <a:t>Rating </a:t>
            </a:r>
            <a:r>
              <a:rPr sz="1800" spc="-35" dirty="0">
                <a:solidFill>
                  <a:srgbClr val="124F5B"/>
                </a:solidFill>
                <a:latin typeface="Verdana"/>
                <a:cs typeface="Verdana"/>
              </a:rPr>
              <a:t>is </a:t>
            </a:r>
            <a:r>
              <a:rPr sz="1800" dirty="0">
                <a:solidFill>
                  <a:srgbClr val="124F5B"/>
                </a:solidFill>
                <a:latin typeface="Verdana"/>
                <a:cs typeface="Verdana"/>
              </a:rPr>
              <a:t>slightly  </a:t>
            </a:r>
            <a:r>
              <a:rPr sz="1800" b="1" spc="-75" dirty="0">
                <a:solidFill>
                  <a:srgbClr val="124F5B"/>
                </a:solidFill>
                <a:latin typeface="Verdana"/>
                <a:cs typeface="Verdana"/>
              </a:rPr>
              <a:t>positively </a:t>
            </a:r>
            <a:r>
              <a:rPr sz="1800" dirty="0">
                <a:solidFill>
                  <a:srgbClr val="124F5B"/>
                </a:solidFill>
                <a:latin typeface="Verdana"/>
                <a:cs typeface="Verdana"/>
              </a:rPr>
              <a:t>correlated </a:t>
            </a:r>
            <a:r>
              <a:rPr sz="1800" spc="50" dirty="0">
                <a:solidFill>
                  <a:srgbClr val="124F5B"/>
                </a:solidFill>
                <a:latin typeface="Verdana"/>
                <a:cs typeface="Verdana"/>
              </a:rPr>
              <a:t>with</a:t>
            </a:r>
            <a:r>
              <a:rPr sz="1800" spc="-380" dirty="0">
                <a:solidFill>
                  <a:srgbClr val="124F5B"/>
                </a:solidFill>
                <a:latin typeface="Verdana"/>
                <a:cs typeface="Verdana"/>
              </a:rPr>
              <a:t> </a:t>
            </a:r>
            <a:r>
              <a:rPr sz="1800" spc="35" dirty="0">
                <a:solidFill>
                  <a:srgbClr val="124F5B"/>
                </a:solidFill>
                <a:latin typeface="Verdana"/>
                <a:cs typeface="Verdana"/>
              </a:rPr>
              <a:t>the  </a:t>
            </a:r>
            <a:r>
              <a:rPr sz="1800" b="1" spc="-120" dirty="0">
                <a:solidFill>
                  <a:srgbClr val="124F5B"/>
                </a:solidFill>
                <a:latin typeface="Verdana"/>
                <a:cs typeface="Verdana"/>
              </a:rPr>
              <a:t>Installs </a:t>
            </a:r>
            <a:r>
              <a:rPr sz="1800" spc="50" dirty="0">
                <a:solidFill>
                  <a:srgbClr val="124F5B"/>
                </a:solidFill>
                <a:latin typeface="Verdana"/>
                <a:cs typeface="Verdana"/>
              </a:rPr>
              <a:t>and</a:t>
            </a:r>
            <a:r>
              <a:rPr sz="1800" spc="-160" dirty="0">
                <a:solidFill>
                  <a:srgbClr val="124F5B"/>
                </a:solidFill>
                <a:latin typeface="Verdana"/>
                <a:cs typeface="Verdana"/>
              </a:rPr>
              <a:t> </a:t>
            </a:r>
            <a:r>
              <a:rPr sz="1800" b="1" spc="-114" dirty="0">
                <a:solidFill>
                  <a:srgbClr val="124F5B"/>
                </a:solidFill>
                <a:latin typeface="Verdana"/>
                <a:cs typeface="Verdana"/>
              </a:rPr>
              <a:t>Reviews</a:t>
            </a:r>
            <a:r>
              <a:rPr sz="1800" spc="-114" dirty="0">
                <a:solidFill>
                  <a:srgbClr val="124F5B"/>
                </a:solidFill>
                <a:latin typeface="Verdana"/>
                <a:cs typeface="Verdana"/>
              </a:rPr>
              <a:t>.</a:t>
            </a:r>
            <a:endParaRPr sz="1800" dirty="0">
              <a:latin typeface="Verdana"/>
              <a:cs typeface="Verdana"/>
            </a:endParaRPr>
          </a:p>
        </p:txBody>
      </p:sp>
      <p:sp>
        <p:nvSpPr>
          <p:cNvPr id="8" name="object 13">
            <a:extLst>
              <a:ext uri="{FF2B5EF4-FFF2-40B4-BE49-F238E27FC236}">
                <a16:creationId xmlns:a16="http://schemas.microsoft.com/office/drawing/2014/main" xmlns="" id="{B37C2C76-ED0B-56EE-57E9-AB58F8B4BE07}"/>
              </a:ext>
            </a:extLst>
          </p:cNvPr>
          <p:cNvSpPr/>
          <p:nvPr/>
        </p:nvSpPr>
        <p:spPr>
          <a:xfrm>
            <a:off x="384724" y="224058"/>
            <a:ext cx="513258" cy="506273"/>
          </a:xfrm>
          <a:prstGeom prst="rect">
            <a:avLst/>
          </a:prstGeom>
          <a:blipFill>
            <a:blip r:embed="rId2" cstate="print"/>
            <a:stretch>
              <a:fillRect/>
            </a:stretch>
          </a:blipFill>
        </p:spPr>
        <p:txBody>
          <a:bodyPr wrap="square" lIns="0" tIns="0" rIns="0" bIns="0" rtlCol="0"/>
          <a:lstStyle/>
          <a:p>
            <a:endParaRPr/>
          </a:p>
        </p:txBody>
      </p:sp>
      <p:sp>
        <p:nvSpPr>
          <p:cNvPr id="10" name="object 7">
            <a:extLst>
              <a:ext uri="{FF2B5EF4-FFF2-40B4-BE49-F238E27FC236}">
                <a16:creationId xmlns:a16="http://schemas.microsoft.com/office/drawing/2014/main" xmlns="" id="{1969DF3D-6A6B-1651-6168-7CCE78F16A62}"/>
              </a:ext>
            </a:extLst>
          </p:cNvPr>
          <p:cNvSpPr/>
          <p:nvPr/>
        </p:nvSpPr>
        <p:spPr>
          <a:xfrm>
            <a:off x="245533" y="1134472"/>
            <a:ext cx="4175143" cy="3221192"/>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pic>
        <p:nvPicPr>
          <p:cNvPr id="2050" name="Picture 2">
            <a:extLst>
              <a:ext uri="{FF2B5EF4-FFF2-40B4-BE49-F238E27FC236}">
                <a16:creationId xmlns:a16="http://schemas.microsoft.com/office/drawing/2014/main" xmlns="" id="{310652B4-849B-1175-69A4-D8409B50D5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0151" y="652406"/>
            <a:ext cx="4349809" cy="40618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8C174DBB-A3B6-37AD-F248-3DEE7B38CECA}"/>
              </a:ext>
            </a:extLst>
          </p:cNvPr>
          <p:cNvSpPr txBox="1"/>
          <p:nvPr/>
        </p:nvSpPr>
        <p:spPr>
          <a:xfrm>
            <a:off x="948545" y="156755"/>
            <a:ext cx="6788199" cy="461665"/>
          </a:xfrm>
          <a:prstGeom prst="rect">
            <a:avLst/>
          </a:prstGeom>
          <a:noFill/>
        </p:spPr>
        <p:txBody>
          <a:bodyPr wrap="square">
            <a:spAutoFit/>
          </a:bodyPr>
          <a:lstStyle/>
          <a:p>
            <a:r>
              <a:rPr lang="en-US" sz="2400" b="1" dirty="0">
                <a:solidFill>
                  <a:schemeClr val="tx1"/>
                </a:solidFill>
                <a:latin typeface="+mn-lt"/>
              </a:rPr>
              <a:t>Co-Relation in </a:t>
            </a:r>
            <a:r>
              <a:rPr lang="en-US" sz="2400" b="1" dirty="0">
                <a:solidFill>
                  <a:schemeClr val="tx1"/>
                </a:solidFill>
                <a:effectLst/>
                <a:latin typeface="+mn-lt"/>
              </a:rPr>
              <a:t>merged data frame</a:t>
            </a:r>
          </a:p>
        </p:txBody>
      </p:sp>
      <p:sp>
        <p:nvSpPr>
          <p:cNvPr id="8" name="object 4">
            <a:extLst>
              <a:ext uri="{FF2B5EF4-FFF2-40B4-BE49-F238E27FC236}">
                <a16:creationId xmlns:a16="http://schemas.microsoft.com/office/drawing/2014/main" xmlns="" id="{A7D33970-2B73-6BC4-4CF7-D3A99ECB691A}"/>
              </a:ext>
            </a:extLst>
          </p:cNvPr>
          <p:cNvSpPr txBox="1"/>
          <p:nvPr/>
        </p:nvSpPr>
        <p:spPr>
          <a:xfrm>
            <a:off x="217034" y="1216892"/>
            <a:ext cx="2207919" cy="2709716"/>
          </a:xfrm>
          <a:prstGeom prst="rect">
            <a:avLst/>
          </a:prstGeom>
          <a:ln w="12700">
            <a:solidFill>
              <a:srgbClr val="CC0000"/>
            </a:solidFill>
          </a:ln>
        </p:spPr>
        <p:txBody>
          <a:bodyPr vert="horz" wrap="square" lIns="0" tIns="1270" rIns="0" bIns="0" rtlCol="0">
            <a:spAutoFit/>
          </a:bodyPr>
          <a:lstStyle/>
          <a:p>
            <a:pPr marL="91440" marR="83820" algn="just">
              <a:lnSpc>
                <a:spcPct val="100000"/>
              </a:lnSpc>
            </a:pPr>
            <a:r>
              <a:rPr sz="1600" spc="-5" dirty="0">
                <a:solidFill>
                  <a:srgbClr val="124F5C"/>
                </a:solidFill>
                <a:latin typeface="Verdana" panose="020B0604030504040204" pitchFamily="34" charset="0"/>
                <a:ea typeface="Verdana" panose="020B0604030504040204" pitchFamily="34" charset="0"/>
                <a:cs typeface="Arial" panose="020B0604020202020204" pitchFamily="34" charset="0"/>
              </a:rPr>
              <a:t>In</a:t>
            </a:r>
            <a:r>
              <a:rPr lang="en-US" sz="1600" spc="-5" dirty="0">
                <a:solidFill>
                  <a:srgbClr val="124F5C"/>
                </a:solidFill>
                <a:latin typeface="Verdana" panose="020B0604030504040204" pitchFamily="34" charset="0"/>
                <a:ea typeface="Verdana" panose="020B0604030504040204" pitchFamily="34" charset="0"/>
                <a:cs typeface="Arial" panose="020B0604020202020204" pitchFamily="34" charset="0"/>
              </a:rPr>
              <a:t> </a:t>
            </a:r>
            <a:r>
              <a:rPr sz="1600" spc="-5" dirty="0">
                <a:solidFill>
                  <a:srgbClr val="124F5C"/>
                </a:solidFill>
                <a:latin typeface="Verdana" panose="020B0604030504040204" pitchFamily="34" charset="0"/>
                <a:ea typeface="Verdana" panose="020B0604030504040204" pitchFamily="34" charset="0"/>
                <a:cs typeface="Arial" panose="020B0604020202020204" pitchFamily="34" charset="0"/>
              </a:rPr>
              <a:t>this correlation </a:t>
            </a:r>
            <a:r>
              <a:rPr sz="1600" dirty="0">
                <a:solidFill>
                  <a:srgbClr val="124F5C"/>
                </a:solidFill>
                <a:latin typeface="Verdana" panose="020B0604030504040204" pitchFamily="34" charset="0"/>
                <a:ea typeface="Verdana" panose="020B0604030504040204" pitchFamily="34" charset="0"/>
                <a:cs typeface="Arial" panose="020B0604020202020204" pitchFamily="34" charset="0"/>
              </a:rPr>
              <a:t>matrix, </a:t>
            </a:r>
            <a:r>
              <a:rPr sz="1600" spc="-5" dirty="0">
                <a:solidFill>
                  <a:srgbClr val="124F5C"/>
                </a:solidFill>
                <a:latin typeface="Verdana" panose="020B0604030504040204" pitchFamily="34" charset="0"/>
                <a:ea typeface="Verdana" panose="020B0604030504040204" pitchFamily="34" charset="0"/>
                <a:cs typeface="Arial" panose="020B0604020202020204" pitchFamily="34" charset="0"/>
              </a:rPr>
              <a:t>There </a:t>
            </a:r>
            <a:r>
              <a:rPr sz="1600" dirty="0">
                <a:solidFill>
                  <a:srgbClr val="124F5C"/>
                </a:solidFill>
                <a:latin typeface="Verdana" panose="020B0604030504040204" pitchFamily="34" charset="0"/>
                <a:ea typeface="Verdana" panose="020B0604030504040204" pitchFamily="34" charset="0"/>
                <a:cs typeface="Arial" panose="020B0604020202020204" pitchFamily="34" charset="0"/>
              </a:rPr>
              <a:t>is </a:t>
            </a:r>
            <a:r>
              <a:rPr sz="1600" spc="-5" dirty="0">
                <a:solidFill>
                  <a:srgbClr val="124F5C"/>
                </a:solidFill>
                <a:latin typeface="Verdana" panose="020B0604030504040204" pitchFamily="34" charset="0"/>
                <a:ea typeface="Verdana" panose="020B0604030504040204" pitchFamily="34" charset="0"/>
                <a:cs typeface="Arial" panose="020B0604020202020204" pitchFamily="34" charset="0"/>
              </a:rPr>
              <a:t>not </a:t>
            </a:r>
            <a:r>
              <a:rPr sz="1600" spc="-430" dirty="0">
                <a:solidFill>
                  <a:srgbClr val="124F5C"/>
                </a:solidFill>
                <a:latin typeface="Verdana" panose="020B0604030504040204" pitchFamily="34" charset="0"/>
                <a:ea typeface="Verdana" panose="020B0604030504040204" pitchFamily="34" charset="0"/>
                <a:cs typeface="Arial" panose="020B0604020202020204" pitchFamily="34" charset="0"/>
              </a:rPr>
              <a:t> </a:t>
            </a:r>
            <a:r>
              <a:rPr sz="1600" spc="-5" dirty="0">
                <a:solidFill>
                  <a:srgbClr val="124F5C"/>
                </a:solidFill>
                <a:latin typeface="Verdana" panose="020B0604030504040204" pitchFamily="34" charset="0"/>
                <a:ea typeface="Verdana" panose="020B0604030504040204" pitchFamily="34" charset="0"/>
                <a:cs typeface="Arial" panose="020B0604020202020204" pitchFamily="34" charset="0"/>
              </a:rPr>
              <a:t>significant</a:t>
            </a:r>
            <a:r>
              <a:rPr sz="1600" dirty="0">
                <a:solidFill>
                  <a:srgbClr val="124F5C"/>
                </a:solidFill>
                <a:latin typeface="Verdana" panose="020B0604030504040204" pitchFamily="34" charset="0"/>
                <a:ea typeface="Verdana" panose="020B0604030504040204" pitchFamily="34" charset="0"/>
                <a:cs typeface="Arial" panose="020B0604020202020204" pitchFamily="34" charset="0"/>
              </a:rPr>
              <a:t> </a:t>
            </a:r>
            <a:r>
              <a:rPr sz="1600" spc="-5" dirty="0">
                <a:solidFill>
                  <a:srgbClr val="124F5C"/>
                </a:solidFill>
                <a:latin typeface="Verdana" panose="020B0604030504040204" pitchFamily="34" charset="0"/>
                <a:ea typeface="Verdana" panose="020B0604030504040204" pitchFamily="34" charset="0"/>
                <a:cs typeface="Arial" panose="020B0604020202020204" pitchFamily="34" charset="0"/>
              </a:rPr>
              <a:t>relationship</a:t>
            </a:r>
            <a:r>
              <a:rPr sz="1600" dirty="0">
                <a:solidFill>
                  <a:srgbClr val="124F5C"/>
                </a:solidFill>
                <a:latin typeface="Verdana" panose="020B0604030504040204" pitchFamily="34" charset="0"/>
                <a:ea typeface="Verdana" panose="020B0604030504040204" pitchFamily="34" charset="0"/>
                <a:cs typeface="Arial" panose="020B0604020202020204" pitchFamily="34" charset="0"/>
              </a:rPr>
              <a:t> </a:t>
            </a:r>
            <a:r>
              <a:rPr sz="1600" spc="-5" dirty="0">
                <a:solidFill>
                  <a:srgbClr val="124F5C"/>
                </a:solidFill>
                <a:latin typeface="Verdana" panose="020B0604030504040204" pitchFamily="34" charset="0"/>
                <a:ea typeface="Verdana" panose="020B0604030504040204" pitchFamily="34" charset="0"/>
                <a:cs typeface="Arial" panose="020B0604020202020204" pitchFamily="34" charset="0"/>
              </a:rPr>
              <a:t>between</a:t>
            </a:r>
            <a:r>
              <a:rPr lang="en-US" sz="1600" spc="-430" dirty="0">
                <a:solidFill>
                  <a:srgbClr val="124F5C"/>
                </a:solidFill>
                <a:latin typeface="Verdana" panose="020B0604030504040204" pitchFamily="34" charset="0"/>
                <a:ea typeface="Verdana" panose="020B0604030504040204" pitchFamily="34" charset="0"/>
                <a:cs typeface="Arial" panose="020B0604020202020204" pitchFamily="34" charset="0"/>
              </a:rPr>
              <a:t>  </a:t>
            </a:r>
            <a:r>
              <a:rPr sz="1600" spc="-5" dirty="0">
                <a:solidFill>
                  <a:srgbClr val="124F5C"/>
                </a:solidFill>
                <a:latin typeface="Verdana" panose="020B0604030504040204" pitchFamily="34" charset="0"/>
                <a:ea typeface="Verdana" panose="020B0604030504040204" pitchFamily="34" charset="0"/>
                <a:cs typeface="Arial" panose="020B0604020202020204" pitchFamily="34" charset="0"/>
              </a:rPr>
              <a:t>Rating,</a:t>
            </a:r>
            <a:r>
              <a:rPr sz="1600" dirty="0">
                <a:solidFill>
                  <a:srgbClr val="124F5C"/>
                </a:solidFill>
                <a:latin typeface="Verdana" panose="020B0604030504040204" pitchFamily="34" charset="0"/>
                <a:ea typeface="Verdana" panose="020B0604030504040204" pitchFamily="34" charset="0"/>
                <a:cs typeface="Arial" panose="020B0604020202020204" pitchFamily="34" charset="0"/>
              </a:rPr>
              <a:t> </a:t>
            </a:r>
            <a:r>
              <a:rPr sz="1600" spc="-10" dirty="0">
                <a:solidFill>
                  <a:srgbClr val="124F5C"/>
                </a:solidFill>
                <a:latin typeface="Verdana" panose="020B0604030504040204" pitchFamily="34" charset="0"/>
                <a:ea typeface="Verdana" panose="020B0604030504040204" pitchFamily="34" charset="0"/>
                <a:cs typeface="Arial" panose="020B0604020202020204" pitchFamily="34" charset="0"/>
              </a:rPr>
              <a:t>Reviews,</a:t>
            </a:r>
            <a:r>
              <a:rPr sz="1600" spc="-5" dirty="0">
                <a:solidFill>
                  <a:srgbClr val="124F5C"/>
                </a:solidFill>
                <a:latin typeface="Verdana" panose="020B0604030504040204" pitchFamily="34" charset="0"/>
                <a:ea typeface="Verdana" panose="020B0604030504040204" pitchFamily="34" charset="0"/>
                <a:cs typeface="Arial" panose="020B0604020202020204" pitchFamily="34" charset="0"/>
              </a:rPr>
              <a:t> Size</a:t>
            </a:r>
            <a:r>
              <a:rPr sz="1600" dirty="0">
                <a:solidFill>
                  <a:srgbClr val="124F5C"/>
                </a:solidFill>
                <a:latin typeface="Verdana" panose="020B0604030504040204" pitchFamily="34" charset="0"/>
                <a:ea typeface="Verdana" panose="020B0604030504040204" pitchFamily="34" charset="0"/>
                <a:cs typeface="Arial" panose="020B0604020202020204" pitchFamily="34" charset="0"/>
              </a:rPr>
              <a:t> </a:t>
            </a:r>
            <a:r>
              <a:rPr sz="1600" spc="-5" dirty="0">
                <a:solidFill>
                  <a:srgbClr val="124F5C"/>
                </a:solidFill>
                <a:latin typeface="Verdana" panose="020B0604030504040204" pitchFamily="34" charset="0"/>
                <a:ea typeface="Verdana" panose="020B0604030504040204" pitchFamily="34" charset="0"/>
                <a:cs typeface="Arial" panose="020B0604020202020204" pitchFamily="34" charset="0"/>
              </a:rPr>
              <a:t>and</a:t>
            </a:r>
            <a:r>
              <a:rPr sz="1600" dirty="0">
                <a:solidFill>
                  <a:srgbClr val="124F5C"/>
                </a:solidFill>
                <a:latin typeface="Verdana" panose="020B0604030504040204" pitchFamily="34" charset="0"/>
                <a:ea typeface="Verdana" panose="020B0604030504040204" pitchFamily="34" charset="0"/>
                <a:cs typeface="Arial" panose="020B0604020202020204" pitchFamily="34" charset="0"/>
              </a:rPr>
              <a:t> </a:t>
            </a:r>
            <a:r>
              <a:rPr sz="1600" spc="-5" dirty="0">
                <a:solidFill>
                  <a:srgbClr val="124F5C"/>
                </a:solidFill>
                <a:latin typeface="Verdana" panose="020B0604030504040204" pitchFamily="34" charset="0"/>
                <a:ea typeface="Verdana" panose="020B0604030504040204" pitchFamily="34" charset="0"/>
                <a:cs typeface="Arial" panose="020B0604020202020204" pitchFamily="34" charset="0"/>
              </a:rPr>
              <a:t>Installs </a:t>
            </a:r>
            <a:r>
              <a:rPr sz="1600" dirty="0">
                <a:solidFill>
                  <a:srgbClr val="124F5C"/>
                </a:solidFill>
                <a:latin typeface="Verdana" panose="020B0604030504040204" pitchFamily="34" charset="0"/>
                <a:ea typeface="Verdana" panose="020B0604030504040204" pitchFamily="34" charset="0"/>
                <a:cs typeface="Arial" panose="020B0604020202020204" pitchFamily="34" charset="0"/>
              </a:rPr>
              <a:t> </a:t>
            </a:r>
            <a:r>
              <a:rPr sz="1600" spc="-5" dirty="0">
                <a:solidFill>
                  <a:srgbClr val="124F5C"/>
                </a:solidFill>
                <a:latin typeface="Verdana" panose="020B0604030504040204" pitchFamily="34" charset="0"/>
                <a:ea typeface="Verdana" panose="020B0604030504040204" pitchFamily="34" charset="0"/>
                <a:cs typeface="Arial" panose="020B0604020202020204" pitchFamily="34" charset="0"/>
              </a:rPr>
              <a:t>with respect to the Sentiment </a:t>
            </a:r>
            <a:r>
              <a:rPr sz="1600" dirty="0">
                <a:solidFill>
                  <a:srgbClr val="124F5C"/>
                </a:solidFill>
                <a:latin typeface="Verdana" panose="020B0604030504040204" pitchFamily="34" charset="0"/>
                <a:ea typeface="Verdana" panose="020B0604030504040204" pitchFamily="34" charset="0"/>
                <a:cs typeface="Arial" panose="020B0604020202020204" pitchFamily="34" charset="0"/>
              </a:rPr>
              <a:t>polarity </a:t>
            </a:r>
            <a:r>
              <a:rPr sz="1600" spc="-430" dirty="0">
                <a:solidFill>
                  <a:srgbClr val="124F5C"/>
                </a:solidFill>
                <a:latin typeface="Verdana" panose="020B0604030504040204" pitchFamily="34" charset="0"/>
                <a:ea typeface="Verdana" panose="020B0604030504040204" pitchFamily="34" charset="0"/>
                <a:cs typeface="Arial" panose="020B0604020202020204" pitchFamily="34" charset="0"/>
              </a:rPr>
              <a:t> </a:t>
            </a:r>
            <a:r>
              <a:rPr sz="1600" spc="-5" dirty="0">
                <a:solidFill>
                  <a:srgbClr val="124F5C"/>
                </a:solidFill>
                <a:latin typeface="Verdana" panose="020B0604030504040204" pitchFamily="34" charset="0"/>
                <a:ea typeface="Verdana" panose="020B0604030504040204" pitchFamily="34" charset="0"/>
                <a:cs typeface="Arial" panose="020B0604020202020204" pitchFamily="34" charset="0"/>
              </a:rPr>
              <a:t>and Sentiment</a:t>
            </a:r>
            <a:r>
              <a:rPr sz="1600" spc="20" dirty="0">
                <a:solidFill>
                  <a:srgbClr val="124F5C"/>
                </a:solidFill>
                <a:latin typeface="Verdana" panose="020B0604030504040204" pitchFamily="34" charset="0"/>
                <a:ea typeface="Verdana" panose="020B0604030504040204" pitchFamily="34" charset="0"/>
                <a:cs typeface="Arial" panose="020B0604020202020204" pitchFamily="34" charset="0"/>
              </a:rPr>
              <a:t> </a:t>
            </a:r>
            <a:r>
              <a:rPr sz="1600" spc="-5" dirty="0">
                <a:solidFill>
                  <a:srgbClr val="124F5C"/>
                </a:solidFill>
                <a:latin typeface="Verdana" panose="020B0604030504040204" pitchFamily="34" charset="0"/>
                <a:ea typeface="Verdana" panose="020B0604030504040204" pitchFamily="34" charset="0"/>
                <a:cs typeface="Arial" panose="020B0604020202020204" pitchFamily="34" charset="0"/>
              </a:rPr>
              <a:t>subjectivity.</a:t>
            </a:r>
            <a:endParaRPr sz="1600" dirty="0">
              <a:latin typeface="Verdana" panose="020B0604030504040204" pitchFamily="34" charset="0"/>
              <a:ea typeface="Verdana" panose="020B0604030504040204" pitchFamily="34" charset="0"/>
              <a:cs typeface="Arial" panose="020B0604020202020204" pitchFamily="34" charset="0"/>
            </a:endParaRPr>
          </a:p>
        </p:txBody>
      </p:sp>
      <p:sp>
        <p:nvSpPr>
          <p:cNvPr id="9" name="object 13">
            <a:extLst>
              <a:ext uri="{FF2B5EF4-FFF2-40B4-BE49-F238E27FC236}">
                <a16:creationId xmlns:a16="http://schemas.microsoft.com/office/drawing/2014/main" xmlns="" id="{24CD2631-AD4A-E5D9-A3F1-D4A544CCCD5B}"/>
              </a:ext>
            </a:extLst>
          </p:cNvPr>
          <p:cNvSpPr/>
          <p:nvPr/>
        </p:nvSpPr>
        <p:spPr>
          <a:xfrm>
            <a:off x="407158" y="217715"/>
            <a:ext cx="513258" cy="506273"/>
          </a:xfrm>
          <a:prstGeom prst="rect">
            <a:avLst/>
          </a:prstGeom>
          <a:blipFill>
            <a:blip r:embed="rId2" cstate="print"/>
            <a:stretch>
              <a:fillRect/>
            </a:stretch>
          </a:blipFill>
        </p:spPr>
        <p:txBody>
          <a:bodyPr wrap="square" lIns="0" tIns="0" rIns="0" bIns="0" rtlCol="0"/>
          <a:lstStyle/>
          <a:p>
            <a:endParaRPr/>
          </a:p>
        </p:txBody>
      </p:sp>
      <p:sp>
        <p:nvSpPr>
          <p:cNvPr id="2" name="AutoShape 2">
            <a:extLst>
              <a:ext uri="{FF2B5EF4-FFF2-40B4-BE49-F238E27FC236}">
                <a16:creationId xmlns:a16="http://schemas.microsoft.com/office/drawing/2014/main" xmlns="" id="{163CBDC1-ADF5-3C10-010C-3C566C488861}"/>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4">
            <a:extLst>
              <a:ext uri="{FF2B5EF4-FFF2-40B4-BE49-F238E27FC236}">
                <a16:creationId xmlns:a16="http://schemas.microsoft.com/office/drawing/2014/main" xmlns="" id="{94A73211-D064-A0FE-F212-8BFE21349669}"/>
              </a:ext>
            </a:extLst>
          </p:cNvPr>
          <p:cNvSpPr>
            <a:spLocks noChangeAspect="1" noChangeArrowheads="1"/>
          </p:cNvSpPr>
          <p:nvPr/>
        </p:nvSpPr>
        <p:spPr bwMode="auto">
          <a:xfrm>
            <a:off x="3583093" y="663029"/>
            <a:ext cx="4897120" cy="47061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6">
            <a:extLst>
              <a:ext uri="{FF2B5EF4-FFF2-40B4-BE49-F238E27FC236}">
                <a16:creationId xmlns:a16="http://schemas.microsoft.com/office/drawing/2014/main" xmlns="" id="{85AE9E5F-FB39-C55C-C690-C81C981830C7}"/>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4" name="Picture 13">
            <a:extLst>
              <a:ext uri="{FF2B5EF4-FFF2-40B4-BE49-F238E27FC236}">
                <a16:creationId xmlns:a16="http://schemas.microsoft.com/office/drawing/2014/main" xmlns="" id="{3F945449-4144-A796-DDC2-1EABFE35A0B7}"/>
              </a:ext>
            </a:extLst>
          </p:cNvPr>
          <p:cNvPicPr>
            <a:picLocks noChangeAspect="1"/>
          </p:cNvPicPr>
          <p:nvPr/>
        </p:nvPicPr>
        <p:blipFill>
          <a:blip r:embed="rId3"/>
          <a:stretch>
            <a:fillRect/>
          </a:stretch>
        </p:blipFill>
        <p:spPr>
          <a:xfrm>
            <a:off x="2811000" y="792390"/>
            <a:ext cx="5963349" cy="4063969"/>
          </a:xfrm>
          <a:prstGeom prst="rect">
            <a:avLst/>
          </a:prstGeom>
        </p:spPr>
      </p:pic>
    </p:spTree>
    <p:extLst>
      <p:ext uri="{BB962C8B-B14F-4D97-AF65-F5344CB8AC3E}">
        <p14:creationId xmlns:p14="http://schemas.microsoft.com/office/powerpoint/2010/main" val="18311686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53F8A37E-618B-1780-8D8F-4D0B3FE63ED6}"/>
              </a:ext>
            </a:extLst>
          </p:cNvPr>
          <p:cNvSpPr txBox="1"/>
          <p:nvPr/>
        </p:nvSpPr>
        <p:spPr>
          <a:xfrm>
            <a:off x="1168456" y="273189"/>
            <a:ext cx="5881701"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mn-lt"/>
              </a:rPr>
              <a:t>Percentage of Paid apps v/s Free apps</a:t>
            </a:r>
            <a:endParaRPr kumimoji="0" lang="en-US" altLang="en-US" sz="2400" i="0" u="none" strike="noStrike" cap="none" normalizeH="0" baseline="0" dirty="0">
              <a:ln>
                <a:noFill/>
              </a:ln>
              <a:solidFill>
                <a:schemeClr val="tx1"/>
              </a:solidFill>
              <a:effectLst/>
              <a:latin typeface="+mn-lt"/>
            </a:endParaRPr>
          </a:p>
        </p:txBody>
      </p:sp>
      <p:sp>
        <p:nvSpPr>
          <p:cNvPr id="10" name="TextBox 9">
            <a:extLst>
              <a:ext uri="{FF2B5EF4-FFF2-40B4-BE49-F238E27FC236}">
                <a16:creationId xmlns:a16="http://schemas.microsoft.com/office/drawing/2014/main" xmlns="" id="{5617DD83-7E43-F9E9-1D70-8B4A46F997CC}"/>
              </a:ext>
            </a:extLst>
          </p:cNvPr>
          <p:cNvSpPr txBox="1"/>
          <p:nvPr/>
        </p:nvSpPr>
        <p:spPr>
          <a:xfrm>
            <a:off x="280977" y="1230649"/>
            <a:ext cx="3087576" cy="1323439"/>
          </a:xfrm>
          <a:prstGeom prst="rect">
            <a:avLst/>
          </a:prstGeom>
          <a:noFill/>
        </p:spPr>
        <p:txBody>
          <a:bodyPr wrap="square">
            <a:spAutoFit/>
          </a:bodyPr>
          <a:lstStyle/>
          <a:p>
            <a:pPr marL="91440" marR="84455" algn="just">
              <a:lnSpc>
                <a:spcPct val="100000"/>
              </a:lnSpc>
            </a:pPr>
            <a:r>
              <a:rPr lang="en-US" sz="1600" spc="-5" dirty="0">
                <a:solidFill>
                  <a:srgbClr val="124F5C"/>
                </a:solidFill>
                <a:latin typeface="Verdana" panose="020B0604030504040204" pitchFamily="34" charset="0"/>
                <a:ea typeface="Verdana" panose="020B0604030504040204" pitchFamily="34" charset="0"/>
                <a:cs typeface="Arial MT"/>
              </a:rPr>
              <a:t>We Observed </a:t>
            </a:r>
            <a:r>
              <a:rPr lang="en-US" sz="1600" dirty="0">
                <a:solidFill>
                  <a:srgbClr val="124F5C"/>
                </a:solidFill>
                <a:latin typeface="Verdana" panose="020B0604030504040204" pitchFamily="34" charset="0"/>
                <a:ea typeface="Verdana" panose="020B0604030504040204" pitchFamily="34" charset="0"/>
                <a:cs typeface="Arial MT"/>
              </a:rPr>
              <a:t>that </a:t>
            </a:r>
            <a:r>
              <a:rPr lang="en-US" sz="1600" b="1" dirty="0">
                <a:solidFill>
                  <a:srgbClr val="124F5C"/>
                </a:solidFill>
                <a:latin typeface="Verdana" panose="020B0604030504040204" pitchFamily="34" charset="0"/>
                <a:ea typeface="Verdana" panose="020B0604030504040204" pitchFamily="34" charset="0"/>
              </a:rPr>
              <a:t>92.19% of </a:t>
            </a:r>
            <a:r>
              <a:rPr lang="en-US" sz="1600" b="1" spc="-10" dirty="0">
                <a:solidFill>
                  <a:srgbClr val="124F5C"/>
                </a:solidFill>
                <a:latin typeface="Verdana" panose="020B0604030504040204" pitchFamily="34" charset="0"/>
                <a:ea typeface="Verdana" panose="020B0604030504040204" pitchFamily="34" charset="0"/>
              </a:rPr>
              <a:t>Apps </a:t>
            </a:r>
            <a:r>
              <a:rPr lang="en-US" sz="1600" b="1" spc="-5" dirty="0">
                <a:solidFill>
                  <a:srgbClr val="124F5C"/>
                </a:solidFill>
                <a:latin typeface="Verdana" panose="020B0604030504040204" pitchFamily="34" charset="0"/>
                <a:ea typeface="Verdana" panose="020B0604030504040204" pitchFamily="34" charset="0"/>
              </a:rPr>
              <a:t>are </a:t>
            </a:r>
            <a:r>
              <a:rPr lang="en-US" sz="1600" b="1" dirty="0">
                <a:solidFill>
                  <a:srgbClr val="124F5C"/>
                </a:solidFill>
                <a:latin typeface="Verdana" panose="020B0604030504040204" pitchFamily="34" charset="0"/>
                <a:ea typeface="Verdana" panose="020B0604030504040204" pitchFamily="34" charset="0"/>
              </a:rPr>
              <a:t> </a:t>
            </a:r>
            <a:r>
              <a:rPr lang="en-US" sz="1600" b="1" spc="-5" dirty="0">
                <a:solidFill>
                  <a:srgbClr val="124F5C"/>
                </a:solidFill>
                <a:latin typeface="Verdana" panose="020B0604030504040204" pitchFamily="34" charset="0"/>
                <a:ea typeface="Verdana" panose="020B0604030504040204" pitchFamily="34" charset="0"/>
              </a:rPr>
              <a:t>free </a:t>
            </a:r>
            <a:r>
              <a:rPr lang="en-US" sz="1600" spc="-5" dirty="0">
                <a:solidFill>
                  <a:srgbClr val="124F5C"/>
                </a:solidFill>
                <a:latin typeface="Verdana" panose="020B0604030504040204" pitchFamily="34" charset="0"/>
                <a:ea typeface="Verdana" panose="020B0604030504040204" pitchFamily="34" charset="0"/>
                <a:cs typeface="Arial MT"/>
              </a:rPr>
              <a:t>and </a:t>
            </a:r>
            <a:r>
              <a:rPr lang="en-US" sz="1600" dirty="0">
                <a:solidFill>
                  <a:srgbClr val="124F5C"/>
                </a:solidFill>
                <a:latin typeface="Verdana" panose="020B0604030504040204" pitchFamily="34" charset="0"/>
                <a:ea typeface="Verdana" panose="020B0604030504040204" pitchFamily="34" charset="0"/>
                <a:cs typeface="Arial MT"/>
              </a:rPr>
              <a:t>only </a:t>
            </a:r>
            <a:r>
              <a:rPr lang="en-US" sz="1600" b="1" dirty="0">
                <a:solidFill>
                  <a:srgbClr val="124F5C"/>
                </a:solidFill>
                <a:latin typeface="Verdana" panose="020B0604030504040204" pitchFamily="34" charset="0"/>
                <a:ea typeface="Verdana" panose="020B0604030504040204" pitchFamily="34" charset="0"/>
              </a:rPr>
              <a:t>7.81% </a:t>
            </a:r>
            <a:r>
              <a:rPr lang="en-US" sz="1600" b="1" spc="-5" dirty="0">
                <a:solidFill>
                  <a:srgbClr val="124F5C"/>
                </a:solidFill>
                <a:latin typeface="Verdana" panose="020B0604030504040204" pitchFamily="34" charset="0"/>
                <a:ea typeface="Verdana" panose="020B0604030504040204" pitchFamily="34" charset="0"/>
              </a:rPr>
              <a:t>of </a:t>
            </a:r>
            <a:r>
              <a:rPr lang="en-US" sz="1600" b="1" spc="-15" dirty="0">
                <a:solidFill>
                  <a:srgbClr val="124F5C"/>
                </a:solidFill>
                <a:latin typeface="Verdana" panose="020B0604030504040204" pitchFamily="34" charset="0"/>
                <a:ea typeface="Verdana" panose="020B0604030504040204" pitchFamily="34" charset="0"/>
              </a:rPr>
              <a:t>Apps </a:t>
            </a:r>
            <a:r>
              <a:rPr lang="en-US" sz="1600" b="1" dirty="0">
                <a:solidFill>
                  <a:srgbClr val="124F5C"/>
                </a:solidFill>
                <a:latin typeface="Verdana" panose="020B0604030504040204" pitchFamily="34" charset="0"/>
                <a:ea typeface="Verdana" panose="020B0604030504040204" pitchFamily="34" charset="0"/>
              </a:rPr>
              <a:t>are </a:t>
            </a:r>
            <a:r>
              <a:rPr lang="en-US" sz="1600" b="1" spc="-5" dirty="0">
                <a:solidFill>
                  <a:srgbClr val="124F5C"/>
                </a:solidFill>
                <a:latin typeface="Verdana" panose="020B0604030504040204" pitchFamily="34" charset="0"/>
                <a:ea typeface="Verdana" panose="020B0604030504040204" pitchFamily="34" charset="0"/>
              </a:rPr>
              <a:t>paid </a:t>
            </a:r>
            <a:r>
              <a:rPr lang="en-US" sz="1600" dirty="0">
                <a:solidFill>
                  <a:srgbClr val="124F5C"/>
                </a:solidFill>
                <a:latin typeface="Verdana" panose="020B0604030504040204" pitchFamily="34" charset="0"/>
                <a:ea typeface="Verdana" panose="020B0604030504040204" pitchFamily="34" charset="0"/>
                <a:cs typeface="Arial MT"/>
              </a:rPr>
              <a:t>in </a:t>
            </a:r>
            <a:r>
              <a:rPr lang="en-US" sz="1600" spc="5" dirty="0">
                <a:solidFill>
                  <a:srgbClr val="124F5C"/>
                </a:solidFill>
                <a:latin typeface="Verdana" panose="020B0604030504040204" pitchFamily="34" charset="0"/>
                <a:ea typeface="Verdana" panose="020B0604030504040204" pitchFamily="34" charset="0"/>
                <a:cs typeface="Arial MT"/>
              </a:rPr>
              <a:t> </a:t>
            </a:r>
            <a:r>
              <a:rPr lang="en-US" sz="1600" spc="-5" dirty="0">
                <a:solidFill>
                  <a:srgbClr val="124F5C"/>
                </a:solidFill>
                <a:latin typeface="Verdana" panose="020B0604030504040204" pitchFamily="34" charset="0"/>
                <a:ea typeface="Verdana" panose="020B0604030504040204" pitchFamily="34" charset="0"/>
                <a:cs typeface="Arial MT"/>
              </a:rPr>
              <a:t>Play</a:t>
            </a:r>
            <a:r>
              <a:rPr lang="en-US" sz="1600" spc="-15" dirty="0">
                <a:solidFill>
                  <a:srgbClr val="124F5C"/>
                </a:solidFill>
                <a:latin typeface="Verdana" panose="020B0604030504040204" pitchFamily="34" charset="0"/>
                <a:ea typeface="Verdana" panose="020B0604030504040204" pitchFamily="34" charset="0"/>
                <a:cs typeface="Arial MT"/>
              </a:rPr>
              <a:t> </a:t>
            </a:r>
            <a:r>
              <a:rPr lang="en-US" sz="1600" spc="-5" dirty="0">
                <a:solidFill>
                  <a:srgbClr val="124F5C"/>
                </a:solidFill>
                <a:latin typeface="Verdana" panose="020B0604030504040204" pitchFamily="34" charset="0"/>
                <a:ea typeface="Verdana" panose="020B0604030504040204" pitchFamily="34" charset="0"/>
                <a:cs typeface="Arial MT"/>
              </a:rPr>
              <a:t>store.</a:t>
            </a:r>
            <a:endParaRPr lang="en-US" sz="1600" dirty="0">
              <a:latin typeface="Verdana" panose="020B0604030504040204" pitchFamily="34" charset="0"/>
              <a:ea typeface="Verdana" panose="020B0604030504040204" pitchFamily="34" charset="0"/>
              <a:cs typeface="Arial MT"/>
            </a:endParaRPr>
          </a:p>
        </p:txBody>
      </p:sp>
      <p:pic>
        <p:nvPicPr>
          <p:cNvPr id="11" name="object 5">
            <a:extLst>
              <a:ext uri="{FF2B5EF4-FFF2-40B4-BE49-F238E27FC236}">
                <a16:creationId xmlns:a16="http://schemas.microsoft.com/office/drawing/2014/main" xmlns="" id="{8B42D474-0323-E214-3063-04B1DFE87672}"/>
              </a:ext>
            </a:extLst>
          </p:cNvPr>
          <p:cNvPicPr/>
          <p:nvPr/>
        </p:nvPicPr>
        <p:blipFill>
          <a:blip r:embed="rId2" cstate="print">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376941" y="2571750"/>
            <a:ext cx="2991612" cy="2170174"/>
          </a:xfrm>
          <a:prstGeom prst="rect">
            <a:avLst/>
          </a:prstGeom>
        </p:spPr>
      </p:pic>
      <p:sp>
        <p:nvSpPr>
          <p:cNvPr id="12" name="object 13">
            <a:extLst>
              <a:ext uri="{FF2B5EF4-FFF2-40B4-BE49-F238E27FC236}">
                <a16:creationId xmlns:a16="http://schemas.microsoft.com/office/drawing/2014/main" xmlns="" id="{BB606D48-4CA2-6EBF-22DA-B849D15B78AC}"/>
              </a:ext>
            </a:extLst>
          </p:cNvPr>
          <p:cNvSpPr/>
          <p:nvPr/>
        </p:nvSpPr>
        <p:spPr>
          <a:xfrm>
            <a:off x="541034" y="273189"/>
            <a:ext cx="513258" cy="506273"/>
          </a:xfrm>
          <a:prstGeom prst="rect">
            <a:avLst/>
          </a:prstGeom>
          <a:blipFill>
            <a:blip r:embed="rId4" cstate="print"/>
            <a:stretch>
              <a:fillRect/>
            </a:stretch>
          </a:blipFill>
        </p:spPr>
        <p:txBody>
          <a:bodyPr wrap="square" lIns="0" tIns="0" rIns="0" bIns="0" rtlCol="0"/>
          <a:lstStyle/>
          <a:p>
            <a:endParaRPr/>
          </a:p>
        </p:txBody>
      </p:sp>
      <p:sp>
        <p:nvSpPr>
          <p:cNvPr id="13" name="object 7">
            <a:extLst>
              <a:ext uri="{FF2B5EF4-FFF2-40B4-BE49-F238E27FC236}">
                <a16:creationId xmlns:a16="http://schemas.microsoft.com/office/drawing/2014/main" xmlns="" id="{FD67CF62-CA48-A720-EE63-ECE3EC1AA72B}"/>
              </a:ext>
            </a:extLst>
          </p:cNvPr>
          <p:cNvSpPr/>
          <p:nvPr/>
        </p:nvSpPr>
        <p:spPr>
          <a:xfrm>
            <a:off x="376942" y="1185738"/>
            <a:ext cx="2920736" cy="1368350"/>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pic>
        <p:nvPicPr>
          <p:cNvPr id="3074" name="Picture 2">
            <a:extLst>
              <a:ext uri="{FF2B5EF4-FFF2-40B4-BE49-F238E27FC236}">
                <a16:creationId xmlns:a16="http://schemas.microsoft.com/office/drawing/2014/main" xmlns="" id="{E9C1E241-E927-A9A9-BB26-016BC9D4A2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9306" y="866987"/>
            <a:ext cx="4129118" cy="3942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71948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98BCB4C-AC9F-AB9C-34C5-A9DDD401E17B}"/>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1" y="2023354"/>
            <a:ext cx="4054012" cy="2869659"/>
          </a:xfrm>
          <a:prstGeom prst="rect">
            <a:avLst/>
          </a:prstGeom>
        </p:spPr>
      </p:pic>
      <p:sp>
        <p:nvSpPr>
          <p:cNvPr id="7" name="TextBox 6">
            <a:extLst>
              <a:ext uri="{FF2B5EF4-FFF2-40B4-BE49-F238E27FC236}">
                <a16:creationId xmlns:a16="http://schemas.microsoft.com/office/drawing/2014/main" xmlns="" id="{DE3734B8-5FB3-0571-6813-D9AFCFC25E8E}"/>
              </a:ext>
            </a:extLst>
          </p:cNvPr>
          <p:cNvSpPr txBox="1"/>
          <p:nvPr/>
        </p:nvSpPr>
        <p:spPr>
          <a:xfrm>
            <a:off x="1009227" y="358627"/>
            <a:ext cx="2485813" cy="461665"/>
          </a:xfrm>
          <a:prstGeom prst="rect">
            <a:avLst/>
          </a:prstGeom>
          <a:noFill/>
        </p:spPr>
        <p:txBody>
          <a:bodyPr wrap="square">
            <a:spAutoFit/>
          </a:bodyPr>
          <a:lstStyle/>
          <a:p>
            <a:r>
              <a:rPr lang="en-IN" sz="2400" b="1" spc="-75" dirty="0">
                <a:solidFill>
                  <a:schemeClr val="tx1"/>
                </a:solidFill>
              </a:rPr>
              <a:t>Content</a:t>
            </a:r>
            <a:r>
              <a:rPr lang="en-IN" sz="2400" b="1" spc="-335" dirty="0">
                <a:solidFill>
                  <a:schemeClr val="tx1"/>
                </a:solidFill>
              </a:rPr>
              <a:t> </a:t>
            </a:r>
            <a:r>
              <a:rPr lang="en-IN" sz="2400" b="1" spc="-85" dirty="0">
                <a:solidFill>
                  <a:schemeClr val="tx1"/>
                </a:solidFill>
              </a:rPr>
              <a:t>Rating</a:t>
            </a:r>
            <a:endParaRPr lang="en-IN" sz="2400" b="1" dirty="0">
              <a:solidFill>
                <a:schemeClr val="tx1"/>
              </a:solidFill>
            </a:endParaRPr>
          </a:p>
        </p:txBody>
      </p:sp>
      <p:sp>
        <p:nvSpPr>
          <p:cNvPr id="9" name="TextBox 8">
            <a:extLst>
              <a:ext uri="{FF2B5EF4-FFF2-40B4-BE49-F238E27FC236}">
                <a16:creationId xmlns:a16="http://schemas.microsoft.com/office/drawing/2014/main" xmlns="" id="{36DCEB8A-994A-135B-3C28-C87EA6E715E4}"/>
              </a:ext>
            </a:extLst>
          </p:cNvPr>
          <p:cNvSpPr txBox="1"/>
          <p:nvPr/>
        </p:nvSpPr>
        <p:spPr>
          <a:xfrm>
            <a:off x="4284639" y="2946399"/>
            <a:ext cx="4524581" cy="2169825"/>
          </a:xfrm>
          <a:prstGeom prst="rect">
            <a:avLst/>
          </a:prstGeom>
          <a:noFill/>
        </p:spPr>
        <p:txBody>
          <a:bodyPr wrap="square">
            <a:spAutoFit/>
          </a:bodyPr>
          <a:lstStyle/>
          <a:p>
            <a:pPr algn="just"/>
            <a:r>
              <a:rPr lang="en-US" sz="1500" dirty="0">
                <a:solidFill>
                  <a:schemeClr val="accent5">
                    <a:lumMod val="50000"/>
                  </a:schemeClr>
                </a:solidFill>
                <a:latin typeface="Verdana" panose="020B0604030504040204" pitchFamily="34" charset="0"/>
                <a:ea typeface="Verdana" panose="020B0604030504040204" pitchFamily="34" charset="0"/>
              </a:rPr>
              <a:t>From the above plot, we can see that Everyone category having majority of apps count.</a:t>
            </a:r>
          </a:p>
          <a:p>
            <a:pPr algn="just"/>
            <a:endParaRPr lang="en-US" sz="1500" dirty="0">
              <a:solidFill>
                <a:schemeClr val="accent5">
                  <a:lumMod val="50000"/>
                </a:schemeClr>
              </a:solidFill>
              <a:latin typeface="Verdana" panose="020B0604030504040204" pitchFamily="34" charset="0"/>
              <a:ea typeface="Verdana" panose="020B0604030504040204" pitchFamily="34" charset="0"/>
            </a:endParaRPr>
          </a:p>
          <a:p>
            <a:pPr algn="just"/>
            <a:r>
              <a:rPr lang="en-US" sz="1500" b="0" i="0" dirty="0">
                <a:solidFill>
                  <a:schemeClr val="accent5">
                    <a:lumMod val="50000"/>
                  </a:schemeClr>
                </a:solidFill>
                <a:effectLst/>
                <a:latin typeface="Verdana" panose="020B0604030504040204" pitchFamily="34" charset="0"/>
                <a:ea typeface="Verdana" panose="020B0604030504040204" pitchFamily="34" charset="0"/>
              </a:rPr>
              <a:t>A majority of the apps </a:t>
            </a:r>
            <a:r>
              <a:rPr lang="en-US" sz="1500" b="1" i="0" dirty="0">
                <a:solidFill>
                  <a:schemeClr val="accent5">
                    <a:lumMod val="50000"/>
                  </a:schemeClr>
                </a:solidFill>
                <a:effectLst/>
                <a:latin typeface="Verdana" panose="020B0604030504040204" pitchFamily="34" charset="0"/>
                <a:ea typeface="Verdana" panose="020B0604030504040204" pitchFamily="34" charset="0"/>
              </a:rPr>
              <a:t>(81.80%) </a:t>
            </a:r>
            <a:r>
              <a:rPr lang="en-US" sz="1500" b="0" i="0" dirty="0">
                <a:solidFill>
                  <a:schemeClr val="accent5">
                    <a:lumMod val="50000"/>
                  </a:schemeClr>
                </a:solidFill>
                <a:effectLst/>
                <a:latin typeface="Verdana" panose="020B0604030504040204" pitchFamily="34" charset="0"/>
                <a:ea typeface="Verdana" panose="020B0604030504040204" pitchFamily="34" charset="0"/>
              </a:rPr>
              <a:t>in the play store are can be used by everyone. The remaining apps have various age restrictions to use it.</a:t>
            </a:r>
          </a:p>
          <a:p>
            <a:pPr algn="just"/>
            <a:endParaRPr lang="en-IN" sz="1500" dirty="0">
              <a:solidFill>
                <a:schemeClr val="accent5">
                  <a:lumMod val="50000"/>
                </a:schemeClr>
              </a:solidFill>
              <a:latin typeface="Verdana" panose="020B0604030504040204" pitchFamily="34" charset="0"/>
              <a:ea typeface="Verdana" panose="020B0604030504040204" pitchFamily="34" charset="0"/>
            </a:endParaRPr>
          </a:p>
        </p:txBody>
      </p:sp>
      <p:sp>
        <p:nvSpPr>
          <p:cNvPr id="10" name="object 13">
            <a:extLst>
              <a:ext uri="{FF2B5EF4-FFF2-40B4-BE49-F238E27FC236}">
                <a16:creationId xmlns:a16="http://schemas.microsoft.com/office/drawing/2014/main" xmlns="" id="{D0E916F3-825F-956B-B73F-24DCFA1A32D5}"/>
              </a:ext>
            </a:extLst>
          </p:cNvPr>
          <p:cNvSpPr/>
          <p:nvPr/>
        </p:nvSpPr>
        <p:spPr>
          <a:xfrm>
            <a:off x="381682" y="358627"/>
            <a:ext cx="513258" cy="506273"/>
          </a:xfrm>
          <a:prstGeom prst="rect">
            <a:avLst/>
          </a:prstGeom>
          <a:blipFill>
            <a:blip r:embed="rId5" cstate="print"/>
            <a:stretch>
              <a:fillRect/>
            </a:stretch>
          </a:blipFill>
        </p:spPr>
        <p:txBody>
          <a:bodyPr wrap="square" lIns="0" tIns="0" rIns="0" bIns="0" rtlCol="0"/>
          <a:lstStyle/>
          <a:p>
            <a:endParaRPr/>
          </a:p>
        </p:txBody>
      </p:sp>
      <p:sp>
        <p:nvSpPr>
          <p:cNvPr id="11" name="object 7">
            <a:extLst>
              <a:ext uri="{FF2B5EF4-FFF2-40B4-BE49-F238E27FC236}">
                <a16:creationId xmlns:a16="http://schemas.microsoft.com/office/drawing/2014/main" xmlns="" id="{A31EFAAF-EA39-2C34-2E3F-389CB3443747}"/>
              </a:ext>
            </a:extLst>
          </p:cNvPr>
          <p:cNvSpPr/>
          <p:nvPr/>
        </p:nvSpPr>
        <p:spPr>
          <a:xfrm>
            <a:off x="4284638" y="2917906"/>
            <a:ext cx="4524581" cy="2091839"/>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pic>
        <p:nvPicPr>
          <p:cNvPr id="4098" name="Picture 2">
            <a:extLst>
              <a:ext uri="{FF2B5EF4-FFF2-40B4-BE49-F238E27FC236}">
                <a16:creationId xmlns:a16="http://schemas.microsoft.com/office/drawing/2014/main" xmlns="" id="{2DDB8CCA-5F30-533C-5F9E-C75B543C84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4013" y="101213"/>
            <a:ext cx="4588759" cy="2719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26351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9">
                                            <p:txEl>
                                              <p:pRg st="0" end="0"/>
                                            </p:txEl>
                                          </p:spTgt>
                                        </p:tgtEl>
                                        <p:attrNameLst>
                                          <p:attrName>r</p:attrName>
                                        </p:attrNameLst>
                                      </p:cBhvr>
                                    </p:animRot>
                                    <p:animRot by="-240000">
                                      <p:cBhvr>
                                        <p:cTn id="7" dur="200" fill="hold">
                                          <p:stCondLst>
                                            <p:cond delay="200"/>
                                          </p:stCondLst>
                                        </p:cTn>
                                        <p:tgtEl>
                                          <p:spTgt spid="9">
                                            <p:txEl>
                                              <p:pRg st="0" end="0"/>
                                            </p:txEl>
                                          </p:spTgt>
                                        </p:tgtEl>
                                        <p:attrNameLst>
                                          <p:attrName>r</p:attrName>
                                        </p:attrNameLst>
                                      </p:cBhvr>
                                    </p:animRot>
                                    <p:animRot by="240000">
                                      <p:cBhvr>
                                        <p:cTn id="8" dur="200" fill="hold">
                                          <p:stCondLst>
                                            <p:cond delay="400"/>
                                          </p:stCondLst>
                                        </p:cTn>
                                        <p:tgtEl>
                                          <p:spTgt spid="9">
                                            <p:txEl>
                                              <p:pRg st="0" end="0"/>
                                            </p:txEl>
                                          </p:spTgt>
                                        </p:tgtEl>
                                        <p:attrNameLst>
                                          <p:attrName>r</p:attrName>
                                        </p:attrNameLst>
                                      </p:cBhvr>
                                    </p:animRot>
                                    <p:animRot by="-240000">
                                      <p:cBhvr>
                                        <p:cTn id="9" dur="200" fill="hold">
                                          <p:stCondLst>
                                            <p:cond delay="600"/>
                                          </p:stCondLst>
                                        </p:cTn>
                                        <p:tgtEl>
                                          <p:spTgt spid="9">
                                            <p:txEl>
                                              <p:pRg st="0" end="0"/>
                                            </p:txEl>
                                          </p:spTgt>
                                        </p:tgtEl>
                                        <p:attrNameLst>
                                          <p:attrName>r</p:attrName>
                                        </p:attrNameLst>
                                      </p:cBhvr>
                                    </p:animRot>
                                    <p:animRot by="120000">
                                      <p:cBhvr>
                                        <p:cTn id="10" dur="200" fill="hold">
                                          <p:stCondLst>
                                            <p:cond delay="800"/>
                                          </p:stCondLst>
                                        </p:cTn>
                                        <p:tgtEl>
                                          <p:spTgt spid="9">
                                            <p:txEl>
                                              <p:pRg st="0" end="0"/>
                                            </p:txEl>
                                          </p:spTgt>
                                        </p:tgtEl>
                                        <p:attrNameLst>
                                          <p:attrName>r</p:attrName>
                                        </p:attrNameLst>
                                      </p:cBhvr>
                                    </p:animRot>
                                  </p:childTnLst>
                                </p:cTn>
                              </p:par>
                              <p:par>
                                <p:cTn id="11" presetID="32" presetClass="emph" presetSubtype="0" fill="hold" nodeType="withEffect">
                                  <p:stCondLst>
                                    <p:cond delay="0"/>
                                  </p:stCondLst>
                                  <p:childTnLst>
                                    <p:animRot by="120000">
                                      <p:cBhvr>
                                        <p:cTn id="12" dur="100" fill="hold">
                                          <p:stCondLst>
                                            <p:cond delay="0"/>
                                          </p:stCondLst>
                                        </p:cTn>
                                        <p:tgtEl>
                                          <p:spTgt spid="9">
                                            <p:txEl>
                                              <p:pRg st="2" end="2"/>
                                            </p:txEl>
                                          </p:spTgt>
                                        </p:tgtEl>
                                        <p:attrNameLst>
                                          <p:attrName>r</p:attrName>
                                        </p:attrNameLst>
                                      </p:cBhvr>
                                    </p:animRot>
                                    <p:animRot by="-240000">
                                      <p:cBhvr>
                                        <p:cTn id="13" dur="200" fill="hold">
                                          <p:stCondLst>
                                            <p:cond delay="200"/>
                                          </p:stCondLst>
                                        </p:cTn>
                                        <p:tgtEl>
                                          <p:spTgt spid="9">
                                            <p:txEl>
                                              <p:pRg st="2" end="2"/>
                                            </p:txEl>
                                          </p:spTgt>
                                        </p:tgtEl>
                                        <p:attrNameLst>
                                          <p:attrName>r</p:attrName>
                                        </p:attrNameLst>
                                      </p:cBhvr>
                                    </p:animRot>
                                    <p:animRot by="240000">
                                      <p:cBhvr>
                                        <p:cTn id="14" dur="200" fill="hold">
                                          <p:stCondLst>
                                            <p:cond delay="400"/>
                                          </p:stCondLst>
                                        </p:cTn>
                                        <p:tgtEl>
                                          <p:spTgt spid="9">
                                            <p:txEl>
                                              <p:pRg st="2" end="2"/>
                                            </p:txEl>
                                          </p:spTgt>
                                        </p:tgtEl>
                                        <p:attrNameLst>
                                          <p:attrName>r</p:attrName>
                                        </p:attrNameLst>
                                      </p:cBhvr>
                                    </p:animRot>
                                    <p:animRot by="-240000">
                                      <p:cBhvr>
                                        <p:cTn id="15" dur="200" fill="hold">
                                          <p:stCondLst>
                                            <p:cond delay="600"/>
                                          </p:stCondLst>
                                        </p:cTn>
                                        <p:tgtEl>
                                          <p:spTgt spid="9">
                                            <p:txEl>
                                              <p:pRg st="2" end="2"/>
                                            </p:txEl>
                                          </p:spTgt>
                                        </p:tgtEl>
                                        <p:attrNameLst>
                                          <p:attrName>r</p:attrName>
                                        </p:attrNameLst>
                                      </p:cBhvr>
                                    </p:animRot>
                                    <p:animRot by="120000">
                                      <p:cBhvr>
                                        <p:cTn id="16" dur="200" fill="hold">
                                          <p:stCondLst>
                                            <p:cond delay="800"/>
                                          </p:stCondLst>
                                        </p:cTn>
                                        <p:tgtEl>
                                          <p:spTgt spid="9">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27C50634-A1C7-CD1E-6BB3-17CBABC123DD}"/>
              </a:ext>
            </a:extLst>
          </p:cNvPr>
          <p:cNvSpPr txBox="1"/>
          <p:nvPr/>
        </p:nvSpPr>
        <p:spPr>
          <a:xfrm>
            <a:off x="843591" y="139819"/>
            <a:ext cx="7531924" cy="677108"/>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latin typeface="+mn-lt"/>
              </a:rPr>
              <a:t>C</a:t>
            </a:r>
            <a:r>
              <a:rPr lang="en-US" sz="2400" b="1" dirty="0">
                <a:solidFill>
                  <a:schemeClr val="tx1"/>
                </a:solidFill>
                <a:effectLst/>
                <a:latin typeface="+mn-lt"/>
              </a:rPr>
              <a:t>ategories</a:t>
            </a:r>
            <a:r>
              <a:rPr lang="en-US" sz="2400" b="1" dirty="0">
                <a:solidFill>
                  <a:schemeClr val="tx1"/>
                </a:solidFill>
                <a:latin typeface="+mn-lt"/>
              </a:rPr>
              <a:t> of App</a:t>
            </a:r>
            <a:r>
              <a:rPr lang="en-US" sz="2400" b="1" dirty="0">
                <a:solidFill>
                  <a:schemeClr val="tx1"/>
                </a:solidFill>
                <a:effectLst/>
                <a:latin typeface="+mn-lt"/>
              </a:rPr>
              <a:t> have most number of installs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Roboto" panose="02000000000000000000" pitchFamily="2" charset="0"/>
            </a:endParaRPr>
          </a:p>
        </p:txBody>
      </p:sp>
      <p:sp>
        <p:nvSpPr>
          <p:cNvPr id="6" name="object 13">
            <a:extLst>
              <a:ext uri="{FF2B5EF4-FFF2-40B4-BE49-F238E27FC236}">
                <a16:creationId xmlns:a16="http://schemas.microsoft.com/office/drawing/2014/main" xmlns="" id="{2DC0F9A9-220B-D279-ECD2-665CC5D8878F}"/>
              </a:ext>
            </a:extLst>
          </p:cNvPr>
          <p:cNvSpPr/>
          <p:nvPr/>
        </p:nvSpPr>
        <p:spPr>
          <a:xfrm>
            <a:off x="330333" y="170742"/>
            <a:ext cx="513258" cy="506273"/>
          </a:xfrm>
          <a:prstGeom prst="rect">
            <a:avLst/>
          </a:prstGeom>
          <a:blipFill>
            <a:blip r:embed="rId2" cstate="print"/>
            <a:stretch>
              <a:fillRect/>
            </a:stretch>
          </a:blipFill>
        </p:spPr>
        <p:txBody>
          <a:bodyPr wrap="square" lIns="0" tIns="0" rIns="0" bIns="0" rtlCol="0"/>
          <a:lstStyle/>
          <a:p>
            <a:endParaRPr/>
          </a:p>
        </p:txBody>
      </p:sp>
      <p:pic>
        <p:nvPicPr>
          <p:cNvPr id="6148" name="Picture 4">
            <a:extLst>
              <a:ext uri="{FF2B5EF4-FFF2-40B4-BE49-F238E27FC236}">
                <a16:creationId xmlns:a16="http://schemas.microsoft.com/office/drawing/2014/main" xmlns="" id="{3FCFE08D-84D2-CE8F-F9C9-4945CE8116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146" y="1076960"/>
            <a:ext cx="6353387" cy="334043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12">
            <a:extLst>
              <a:ext uri="{FF2B5EF4-FFF2-40B4-BE49-F238E27FC236}">
                <a16:creationId xmlns:a16="http://schemas.microsoft.com/office/drawing/2014/main" xmlns="" id="{DDE310A7-4AF2-74B8-316B-84CF8DBA7DC6}"/>
              </a:ext>
            </a:extLst>
          </p:cNvPr>
          <p:cNvGraphicFramePr>
            <a:graphicFrameLocks noGrp="1"/>
          </p:cNvGraphicFramePr>
          <p:nvPr>
            <p:extLst>
              <p:ext uri="{D42A27DB-BD31-4B8C-83A1-F6EECF244321}">
                <p14:modId xmlns:p14="http://schemas.microsoft.com/office/powerpoint/2010/main" val="2560115933"/>
              </p:ext>
            </p:extLst>
          </p:nvPr>
        </p:nvGraphicFramePr>
        <p:xfrm>
          <a:off x="6635370" y="1979635"/>
          <a:ext cx="2251244" cy="1418374"/>
        </p:xfrm>
        <a:graphic>
          <a:graphicData uri="http://schemas.openxmlformats.org/drawingml/2006/table">
            <a:tbl>
              <a:tblPr firstRow="1" bandRow="1">
                <a:tableStyleId>{69CF1AB2-1976-4502-BF36-3FF5EA218861}</a:tableStyleId>
              </a:tblPr>
              <a:tblGrid>
                <a:gridCol w="1058927">
                  <a:extLst>
                    <a:ext uri="{9D8B030D-6E8A-4147-A177-3AD203B41FA5}">
                      <a16:colId xmlns:a16="http://schemas.microsoft.com/office/drawing/2014/main" xmlns="" val="3704704431"/>
                    </a:ext>
                  </a:extLst>
                </a:gridCol>
                <a:gridCol w="1192317">
                  <a:extLst>
                    <a:ext uri="{9D8B030D-6E8A-4147-A177-3AD203B41FA5}">
                      <a16:colId xmlns:a16="http://schemas.microsoft.com/office/drawing/2014/main" xmlns="" val="4044389616"/>
                    </a:ext>
                  </a:extLst>
                </a:gridCol>
              </a:tblGrid>
              <a:tr h="171214">
                <a:tc>
                  <a:txBody>
                    <a:bodyPr/>
                    <a:lstStyle/>
                    <a:p>
                      <a:r>
                        <a:rPr lang="en-IN" sz="900" dirty="0"/>
                        <a:t>Category</a:t>
                      </a:r>
                    </a:p>
                  </a:txBody>
                  <a:tcPr/>
                </a:tc>
                <a:tc>
                  <a:txBody>
                    <a:bodyPr/>
                    <a:lstStyle/>
                    <a:p>
                      <a:r>
                        <a:rPr lang="en-IN" sz="900" dirty="0"/>
                        <a:t>No. of Installs</a:t>
                      </a:r>
                    </a:p>
                  </a:txBody>
                  <a:tcPr/>
                </a:tc>
                <a:extLst>
                  <a:ext uri="{0D108BD9-81ED-4DB2-BD59-A6C34878D82A}">
                    <a16:rowId xmlns:a16="http://schemas.microsoft.com/office/drawing/2014/main" xmlns="" val="3140464567"/>
                  </a:ext>
                </a:extLst>
              </a:tr>
              <a:tr h="149888">
                <a:tc>
                  <a:txBody>
                    <a:bodyPr/>
                    <a:lstStyle/>
                    <a:p>
                      <a:r>
                        <a:rPr lang="en-US" sz="900" b="0">
                          <a:solidFill>
                            <a:srgbClr val="212121"/>
                          </a:solidFill>
                          <a:effectLst/>
                        </a:rPr>
                        <a:t>FAMILY</a:t>
                      </a:r>
                      <a:endParaRPr lang="en-US" sz="900" b="0" i="0" dirty="0">
                        <a:solidFill>
                          <a:srgbClr val="212121"/>
                        </a:solidFill>
                        <a:effectLst/>
                        <a:latin typeface="Courier New" panose="02070309020205020404" pitchFamily="49" charset="0"/>
                      </a:endParaRPr>
                    </a:p>
                  </a:txBody>
                  <a:tcPr/>
                </a:tc>
                <a:tc>
                  <a:txBody>
                    <a:bodyPr/>
                    <a:lstStyle/>
                    <a:p>
                      <a:r>
                        <a:rPr lang="en-US" sz="900" b="0">
                          <a:solidFill>
                            <a:srgbClr val="212121"/>
                          </a:solidFill>
                          <a:effectLst/>
                        </a:rPr>
                        <a:t>1685</a:t>
                      </a:r>
                      <a:endParaRPr lang="en-IN" sz="900" dirty="0"/>
                    </a:p>
                  </a:txBody>
                  <a:tcPr/>
                </a:tc>
                <a:extLst>
                  <a:ext uri="{0D108BD9-81ED-4DB2-BD59-A6C34878D82A}">
                    <a16:rowId xmlns:a16="http://schemas.microsoft.com/office/drawing/2014/main" xmlns="" val="1905836273"/>
                  </a:ext>
                </a:extLst>
              </a:tr>
              <a:tr h="239820">
                <a:tc>
                  <a:txBody>
                    <a:bodyPr/>
                    <a:lstStyle/>
                    <a:p>
                      <a:r>
                        <a:rPr lang="en-US" sz="900" b="0">
                          <a:solidFill>
                            <a:srgbClr val="212121"/>
                          </a:solidFill>
                          <a:effectLst/>
                        </a:rPr>
                        <a:t>GAME</a:t>
                      </a:r>
                      <a:endParaRPr lang="en-US" sz="900" b="0" dirty="0">
                        <a:solidFill>
                          <a:srgbClr val="212121"/>
                        </a:solidFill>
                        <a:effectLst/>
                      </a:endParaRPr>
                    </a:p>
                  </a:txBody>
                  <a:tcPr/>
                </a:tc>
                <a:tc>
                  <a:txBody>
                    <a:bodyPr/>
                    <a:lstStyle/>
                    <a:p>
                      <a:r>
                        <a:rPr lang="en-US" sz="900" b="0">
                          <a:solidFill>
                            <a:srgbClr val="212121"/>
                          </a:solidFill>
                          <a:effectLst/>
                        </a:rPr>
                        <a:t>916</a:t>
                      </a:r>
                      <a:endParaRPr lang="en-IN" sz="900" dirty="0"/>
                    </a:p>
                  </a:txBody>
                  <a:tcPr/>
                </a:tc>
                <a:extLst>
                  <a:ext uri="{0D108BD9-81ED-4DB2-BD59-A6C34878D82A}">
                    <a16:rowId xmlns:a16="http://schemas.microsoft.com/office/drawing/2014/main" xmlns="" val="1840706845"/>
                  </a:ext>
                </a:extLst>
              </a:tr>
              <a:tr h="239820">
                <a:tc>
                  <a:txBody>
                    <a:bodyPr/>
                    <a:lstStyle/>
                    <a:p>
                      <a:r>
                        <a:rPr lang="en-US" sz="900" b="0">
                          <a:solidFill>
                            <a:srgbClr val="212121"/>
                          </a:solidFill>
                          <a:effectLst/>
                        </a:rPr>
                        <a:t>TOOLS</a:t>
                      </a:r>
                      <a:endParaRPr lang="en-US" sz="900" b="0" dirty="0">
                        <a:solidFill>
                          <a:srgbClr val="212121"/>
                        </a:solidFill>
                        <a:effectLst/>
                      </a:endParaRPr>
                    </a:p>
                  </a:txBody>
                  <a:tcPr/>
                </a:tc>
                <a:tc>
                  <a:txBody>
                    <a:bodyPr/>
                    <a:lstStyle/>
                    <a:p>
                      <a:r>
                        <a:rPr lang="en-US" sz="900" b="0">
                          <a:solidFill>
                            <a:srgbClr val="212121"/>
                          </a:solidFill>
                          <a:effectLst/>
                        </a:rPr>
                        <a:t>721</a:t>
                      </a:r>
                      <a:endParaRPr lang="en-IN" sz="900" dirty="0"/>
                    </a:p>
                  </a:txBody>
                  <a:tcPr/>
                </a:tc>
                <a:extLst>
                  <a:ext uri="{0D108BD9-81ED-4DB2-BD59-A6C34878D82A}">
                    <a16:rowId xmlns:a16="http://schemas.microsoft.com/office/drawing/2014/main" xmlns="" val="1295691448"/>
                  </a:ext>
                </a:extLst>
              </a:tr>
              <a:tr h="241714">
                <a:tc>
                  <a:txBody>
                    <a:bodyPr/>
                    <a:lstStyle/>
                    <a:p>
                      <a:r>
                        <a:rPr lang="en-US" sz="900" b="0">
                          <a:solidFill>
                            <a:srgbClr val="212121"/>
                          </a:solidFill>
                          <a:effectLst/>
                        </a:rPr>
                        <a:t>PRODUCTIVITY   </a:t>
                      </a:r>
                      <a:endParaRPr lang="en-US" sz="900" b="0" dirty="0">
                        <a:solidFill>
                          <a:srgbClr val="212121"/>
                        </a:solidFill>
                        <a:effectLst/>
                      </a:endParaRPr>
                    </a:p>
                  </a:txBody>
                  <a:tcPr/>
                </a:tc>
                <a:tc>
                  <a:txBody>
                    <a:bodyPr/>
                    <a:lstStyle/>
                    <a:p>
                      <a:r>
                        <a:rPr lang="en-US" sz="900" b="0" dirty="0">
                          <a:solidFill>
                            <a:srgbClr val="212121"/>
                          </a:solidFill>
                          <a:effectLst/>
                        </a:rPr>
                        <a:t>304</a:t>
                      </a:r>
                      <a:endParaRPr lang="en-IN" sz="900" dirty="0"/>
                    </a:p>
                  </a:txBody>
                  <a:tcPr/>
                </a:tc>
                <a:extLst>
                  <a:ext uri="{0D108BD9-81ED-4DB2-BD59-A6C34878D82A}">
                    <a16:rowId xmlns:a16="http://schemas.microsoft.com/office/drawing/2014/main" xmlns="" val="596446098"/>
                  </a:ext>
                </a:extLst>
              </a:tr>
              <a:tr h="23982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b="0" dirty="0">
                          <a:solidFill>
                            <a:srgbClr val="212121"/>
                          </a:solidFill>
                          <a:effectLst/>
                        </a:rPr>
                        <a:t>FINANCE</a:t>
                      </a:r>
                      <a:endParaRPr lang="en-IN" sz="900" dirty="0"/>
                    </a:p>
                  </a:txBody>
                  <a:tcPr/>
                </a:tc>
                <a:tc>
                  <a:txBody>
                    <a:bodyPr/>
                    <a:lstStyle/>
                    <a:p>
                      <a:r>
                        <a:rPr lang="en-US" sz="900" b="0" dirty="0">
                          <a:solidFill>
                            <a:srgbClr val="212121"/>
                          </a:solidFill>
                          <a:effectLst/>
                        </a:rPr>
                        <a:t>303</a:t>
                      </a:r>
                      <a:endParaRPr lang="en-IN" sz="900" dirty="0"/>
                    </a:p>
                  </a:txBody>
                  <a:tcPr/>
                </a:tc>
                <a:extLst>
                  <a:ext uri="{0D108BD9-81ED-4DB2-BD59-A6C34878D82A}">
                    <a16:rowId xmlns:a16="http://schemas.microsoft.com/office/drawing/2014/main" xmlns="" val="3491350539"/>
                  </a:ext>
                </a:extLst>
              </a:tr>
            </a:tbl>
          </a:graphicData>
        </a:graphic>
      </p:graphicFrame>
      <p:sp>
        <p:nvSpPr>
          <p:cNvPr id="14" name="TextBox 13">
            <a:extLst>
              <a:ext uri="{FF2B5EF4-FFF2-40B4-BE49-F238E27FC236}">
                <a16:creationId xmlns:a16="http://schemas.microsoft.com/office/drawing/2014/main" xmlns="" id="{CC03E12E-E0F1-D93A-F5D4-7EAA81EC93B7}"/>
              </a:ext>
            </a:extLst>
          </p:cNvPr>
          <p:cNvSpPr txBox="1"/>
          <p:nvPr/>
        </p:nvSpPr>
        <p:spPr>
          <a:xfrm>
            <a:off x="6730197" y="1386231"/>
            <a:ext cx="2061590" cy="461665"/>
          </a:xfrm>
          <a:prstGeom prst="rect">
            <a:avLst/>
          </a:prstGeom>
          <a:noFill/>
        </p:spPr>
        <p:txBody>
          <a:bodyPr wrap="square" rtlCol="0">
            <a:spAutoFit/>
          </a:bodyPr>
          <a:lstStyle/>
          <a:p>
            <a:r>
              <a:rPr lang="en-IN" sz="1200" dirty="0">
                <a:latin typeface="Verdana" panose="020B0604030504040204" pitchFamily="34" charset="0"/>
                <a:ea typeface="Verdana" panose="020B0604030504040204" pitchFamily="34" charset="0"/>
                <a:cs typeface="MV Boli" panose="02000500030200090000" pitchFamily="2" charset="0"/>
              </a:rPr>
              <a:t>Categories with the most no. of installs are:</a:t>
            </a:r>
          </a:p>
        </p:txBody>
      </p:sp>
    </p:spTree>
    <p:extLst>
      <p:ext uri="{BB962C8B-B14F-4D97-AF65-F5344CB8AC3E}">
        <p14:creationId xmlns:p14="http://schemas.microsoft.com/office/powerpoint/2010/main" val="34085221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676E7A30-1C9D-677C-1331-136105F4F9FF}"/>
              </a:ext>
            </a:extLst>
          </p:cNvPr>
          <p:cNvSpPr txBox="1"/>
          <p:nvPr/>
        </p:nvSpPr>
        <p:spPr>
          <a:xfrm>
            <a:off x="1099159" y="216518"/>
            <a:ext cx="6222968" cy="830997"/>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latin typeface="Arial" panose="020B0604020202020204" pitchFamily="34" charset="0"/>
                <a:cs typeface="Arial" panose="020B0604020202020204" pitchFamily="34" charset="0"/>
              </a:rPr>
              <a:t>Distribution of </a:t>
            </a:r>
            <a:r>
              <a:rPr lang="en-US" sz="2400" b="1" dirty="0">
                <a:solidFill>
                  <a:schemeClr val="tx1"/>
                </a:solidFill>
                <a:effectLst/>
                <a:latin typeface="Arial" panose="020B0604020202020204" pitchFamily="34" charset="0"/>
                <a:cs typeface="Arial" panose="020B0604020202020204" pitchFamily="34" charset="0"/>
              </a:rPr>
              <a:t> </a:t>
            </a:r>
            <a:r>
              <a:rPr lang="en-US" sz="2400" b="1" dirty="0">
                <a:solidFill>
                  <a:schemeClr val="tx1"/>
                </a:solidFill>
                <a:latin typeface="Arial" panose="020B0604020202020204" pitchFamily="34" charset="0"/>
                <a:cs typeface="Arial" panose="020B0604020202020204" pitchFamily="34" charset="0"/>
              </a:rPr>
              <a:t>Ra</a:t>
            </a:r>
            <a:r>
              <a:rPr lang="en-US" sz="2400" b="1" dirty="0">
                <a:solidFill>
                  <a:schemeClr val="tx1"/>
                </a:solidFill>
                <a:effectLst/>
                <a:latin typeface="Arial" panose="020B0604020202020204" pitchFamily="34" charset="0"/>
                <a:cs typeface="Arial" panose="020B0604020202020204" pitchFamily="34" charset="0"/>
              </a:rPr>
              <a:t>ting of  </a:t>
            </a:r>
            <a:r>
              <a:rPr lang="en-US" sz="2400" b="1" dirty="0">
                <a:solidFill>
                  <a:schemeClr val="tx1"/>
                </a:solidFill>
                <a:latin typeface="Arial" panose="020B0604020202020204" pitchFamily="34" charset="0"/>
                <a:cs typeface="Arial" panose="020B0604020202020204" pitchFamily="34" charset="0"/>
              </a:rPr>
              <a:t>A</a:t>
            </a:r>
            <a:r>
              <a:rPr lang="en-US" sz="2400" b="1" dirty="0">
                <a:solidFill>
                  <a:schemeClr val="tx1"/>
                </a:solidFill>
                <a:effectLst/>
                <a:latin typeface="Arial" panose="020B0604020202020204" pitchFamily="34" charset="0"/>
                <a:cs typeface="Arial" panose="020B0604020202020204" pitchFamily="34" charset="0"/>
              </a:rPr>
              <a:t>pps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6" name="object 13">
            <a:extLst>
              <a:ext uri="{FF2B5EF4-FFF2-40B4-BE49-F238E27FC236}">
                <a16:creationId xmlns:a16="http://schemas.microsoft.com/office/drawing/2014/main" xmlns="" id="{9344AD40-5B8D-CFBA-7567-6E8EFE7A700C}"/>
              </a:ext>
            </a:extLst>
          </p:cNvPr>
          <p:cNvSpPr/>
          <p:nvPr/>
        </p:nvSpPr>
        <p:spPr>
          <a:xfrm>
            <a:off x="503582" y="216518"/>
            <a:ext cx="502187" cy="506273"/>
          </a:xfrm>
          <a:prstGeom prst="rect">
            <a:avLst/>
          </a:prstGeom>
          <a:blipFill>
            <a:blip r:embed="rId2" cstate="print"/>
            <a:stretch>
              <a:fillRect/>
            </a:stretch>
          </a:blipFill>
        </p:spPr>
        <p:txBody>
          <a:bodyPr wrap="square" lIns="0" tIns="0" rIns="0" bIns="0" rtlCol="0"/>
          <a:lstStyle/>
          <a:p>
            <a:endParaRPr/>
          </a:p>
        </p:txBody>
      </p:sp>
      <p:sp>
        <p:nvSpPr>
          <p:cNvPr id="12" name="object 5">
            <a:extLst>
              <a:ext uri="{FF2B5EF4-FFF2-40B4-BE49-F238E27FC236}">
                <a16:creationId xmlns:a16="http://schemas.microsoft.com/office/drawing/2014/main" xmlns="" id="{75C3C801-AEBD-473B-0367-572E34CA1B76}"/>
              </a:ext>
            </a:extLst>
          </p:cNvPr>
          <p:cNvSpPr txBox="1"/>
          <p:nvPr/>
        </p:nvSpPr>
        <p:spPr>
          <a:xfrm>
            <a:off x="7098229" y="1425949"/>
            <a:ext cx="1738166" cy="2782813"/>
          </a:xfrm>
          <a:prstGeom prst="rect">
            <a:avLst/>
          </a:prstGeom>
        </p:spPr>
        <p:txBody>
          <a:bodyPr vert="horz" wrap="square" lIns="0" tIns="12700" rIns="0" bIns="0" rtlCol="0">
            <a:spAutoFit/>
          </a:bodyPr>
          <a:lstStyle/>
          <a:p>
            <a:pPr marL="12065" marR="9525">
              <a:lnSpc>
                <a:spcPct val="100000"/>
              </a:lnSpc>
              <a:spcBef>
                <a:spcPts val="100"/>
              </a:spcBef>
              <a:tabLst>
                <a:tab pos="469265" algn="l"/>
                <a:tab pos="469900" algn="l"/>
                <a:tab pos="1069340" algn="l"/>
                <a:tab pos="2155825" algn="l"/>
                <a:tab pos="2826385" algn="l"/>
                <a:tab pos="3692525" algn="l"/>
              </a:tabLst>
            </a:pPr>
            <a:r>
              <a:rPr lang="en-IN" sz="1500" spc="-15"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T</a:t>
            </a:r>
            <a:r>
              <a:rPr sz="1500" spc="5"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he </a:t>
            </a:r>
            <a:r>
              <a:rPr sz="1500" spc="-15"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majority </a:t>
            </a:r>
            <a:r>
              <a:rPr sz="1500" spc="5"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of</a:t>
            </a:r>
            <a:r>
              <a:rPr lang="en-IN" sz="1500" spc="5"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 </a:t>
            </a:r>
            <a:r>
              <a:rPr sz="1500" spc="35"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the </a:t>
            </a:r>
            <a:r>
              <a:rPr sz="1500" spc="30"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apps</a:t>
            </a:r>
            <a:r>
              <a:rPr lang="en-IN" sz="1500" spc="30"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 </a:t>
            </a:r>
            <a:r>
              <a:rPr sz="1500" spc="30"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in </a:t>
            </a:r>
            <a:r>
              <a:rPr sz="1500" spc="35"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the </a:t>
            </a:r>
            <a:r>
              <a:rPr sz="1500" spc="15"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Play </a:t>
            </a:r>
            <a:r>
              <a:rPr sz="1500" spc="-35"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Store </a:t>
            </a:r>
            <a:r>
              <a:rPr sz="1500" spc="-30"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are </a:t>
            </a:r>
            <a:r>
              <a:rPr sz="1500" spc="40"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top</a:t>
            </a:r>
            <a:r>
              <a:rPr lang="en-IN" sz="1500" spc="40"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 </a:t>
            </a:r>
            <a:r>
              <a:rPr sz="1500" spc="-45"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rated.</a:t>
            </a:r>
            <a:endParaRPr lang="en-IN" sz="1500" spc="-45" dirty="0">
              <a:solidFill>
                <a:schemeClr val="bg1"/>
              </a:solidFill>
              <a:latin typeface="Verdana" panose="020B0604030504040204" pitchFamily="34" charset="0"/>
              <a:ea typeface="Verdana" panose="020B0604030504040204" pitchFamily="34" charset="0"/>
              <a:cs typeface="Cascadia Mono ExtraLight" panose="020B0609020000020004" pitchFamily="49" charset="0"/>
            </a:endParaRPr>
          </a:p>
          <a:p>
            <a:pPr marL="469900" lvl="1" indent="-367030">
              <a:lnSpc>
                <a:spcPct val="100000"/>
              </a:lnSpc>
              <a:buFont typeface="Arial"/>
              <a:buChar char="●"/>
              <a:tabLst>
                <a:tab pos="469265" algn="l"/>
                <a:tab pos="469900" algn="l"/>
              </a:tabLst>
            </a:pPr>
            <a:endParaRPr sz="1500" dirty="0">
              <a:solidFill>
                <a:schemeClr val="bg1"/>
              </a:solidFill>
              <a:latin typeface="Verdana" panose="020B0604030504040204" pitchFamily="34" charset="0"/>
              <a:ea typeface="Verdana" panose="020B0604030504040204" pitchFamily="34" charset="0"/>
              <a:cs typeface="Cascadia Mono ExtraLight" panose="020B0609020000020004" pitchFamily="49" charset="0"/>
            </a:endParaRPr>
          </a:p>
          <a:p>
            <a:pPr marL="12065" marR="5080" algn="just">
              <a:lnSpc>
                <a:spcPct val="100000"/>
              </a:lnSpc>
              <a:tabLst>
                <a:tab pos="469900" algn="l"/>
              </a:tabLst>
            </a:pPr>
            <a:r>
              <a:rPr sz="1500" spc="-20"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This</a:t>
            </a:r>
            <a:r>
              <a:rPr lang="en-IN" sz="1500" spc="-20"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 </a:t>
            </a:r>
            <a:r>
              <a:rPr sz="1500" spc="25"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implies</a:t>
            </a:r>
            <a:r>
              <a:rPr lang="en-IN" sz="1500" spc="25"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 </a:t>
            </a:r>
            <a:r>
              <a:rPr sz="1500" spc="25"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that </a:t>
            </a:r>
            <a:r>
              <a:rPr sz="1500" spc="35"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the</a:t>
            </a:r>
            <a:r>
              <a:rPr sz="1500" spc="-260"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 </a:t>
            </a:r>
            <a:r>
              <a:rPr sz="1500" spc="-15"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majority</a:t>
            </a:r>
            <a:r>
              <a:rPr lang="en-IN" sz="1500" spc="-15"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 </a:t>
            </a:r>
            <a:r>
              <a:rPr sz="1500" spc="5"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of </a:t>
            </a:r>
            <a:r>
              <a:rPr sz="1500" spc="35"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the </a:t>
            </a:r>
            <a:r>
              <a:rPr sz="1500" spc="-20"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users </a:t>
            </a:r>
            <a:r>
              <a:rPr sz="1500" spc="-30"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are</a:t>
            </a:r>
            <a:r>
              <a:rPr lang="en-IN" sz="1500" spc="-30"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 </a:t>
            </a:r>
            <a:r>
              <a:rPr sz="1500" spc="25"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happy </a:t>
            </a:r>
            <a:r>
              <a:rPr sz="1500" spc="50"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with</a:t>
            </a:r>
            <a:r>
              <a:rPr lang="en-IN" sz="1500" spc="50"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 </a:t>
            </a:r>
            <a:r>
              <a:rPr sz="1500" spc="35" dirty="0" err="1">
                <a:solidFill>
                  <a:schemeClr val="bg1"/>
                </a:solidFill>
                <a:latin typeface="Verdana" panose="020B0604030504040204" pitchFamily="34" charset="0"/>
                <a:ea typeface="Verdana" panose="020B0604030504040204" pitchFamily="34" charset="0"/>
                <a:cs typeface="Cascadia Mono ExtraLight" panose="020B0609020000020004" pitchFamily="49" charset="0"/>
              </a:rPr>
              <a:t>th</a:t>
            </a:r>
            <a:r>
              <a:rPr lang="en-IN" sz="1500" spc="35"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e </a:t>
            </a:r>
            <a:r>
              <a:rPr sz="1500" spc="-20"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services</a:t>
            </a:r>
            <a:r>
              <a:rPr lang="en-IN" sz="1500" spc="-20"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 </a:t>
            </a:r>
            <a:r>
              <a:rPr sz="1500" spc="-5"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received</a:t>
            </a:r>
            <a:r>
              <a:rPr lang="en-IN" sz="1500" spc="-5"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 </a:t>
            </a:r>
            <a:r>
              <a:rPr sz="1500" spc="-40"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via </a:t>
            </a:r>
            <a:r>
              <a:rPr sz="1500" spc="35"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the</a:t>
            </a:r>
            <a:r>
              <a:rPr lang="en-IN" sz="1500" spc="35"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 </a:t>
            </a:r>
            <a:r>
              <a:rPr sz="1500" spc="-5"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respective</a:t>
            </a:r>
            <a:r>
              <a:rPr sz="1500" spc="-170"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 </a:t>
            </a:r>
            <a:r>
              <a:rPr sz="1500" spc="-35"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app</a:t>
            </a:r>
            <a:r>
              <a:rPr sz="1500" spc="-35" dirty="0">
                <a:solidFill>
                  <a:srgbClr val="124F5B"/>
                </a:solidFill>
                <a:latin typeface="Verdana" panose="020B0604030504040204" pitchFamily="34" charset="0"/>
                <a:ea typeface="Verdana" panose="020B0604030504040204" pitchFamily="34" charset="0"/>
                <a:cs typeface="Cascadia Mono ExtraLight" panose="020B0609020000020004" pitchFamily="49" charset="0"/>
              </a:rPr>
              <a:t>.</a:t>
            </a:r>
            <a:endParaRPr sz="1500" dirty="0">
              <a:latin typeface="Verdana" panose="020B0604030504040204" pitchFamily="34" charset="0"/>
              <a:ea typeface="Verdana" panose="020B0604030504040204" pitchFamily="34" charset="0"/>
              <a:cs typeface="Cascadia Mono ExtraLight" panose="020B0609020000020004" pitchFamily="49" charset="0"/>
            </a:endParaRPr>
          </a:p>
        </p:txBody>
      </p:sp>
      <p:sp>
        <p:nvSpPr>
          <p:cNvPr id="17" name="object 7">
            <a:extLst>
              <a:ext uri="{FF2B5EF4-FFF2-40B4-BE49-F238E27FC236}">
                <a16:creationId xmlns:a16="http://schemas.microsoft.com/office/drawing/2014/main" xmlns="" id="{E8D2446A-65F4-206C-D320-9C31BEE34852}"/>
              </a:ext>
            </a:extLst>
          </p:cNvPr>
          <p:cNvSpPr/>
          <p:nvPr/>
        </p:nvSpPr>
        <p:spPr>
          <a:xfrm>
            <a:off x="7014360" y="1328497"/>
            <a:ext cx="1905904" cy="2977715"/>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pic>
        <p:nvPicPr>
          <p:cNvPr id="1030" name="Picture 6">
            <a:extLst>
              <a:ext uri="{FF2B5EF4-FFF2-40B4-BE49-F238E27FC236}">
                <a16:creationId xmlns:a16="http://schemas.microsoft.com/office/drawing/2014/main" xmlns="" id="{042A926D-62D8-A9E0-80F2-EF93079CD5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23" y="866425"/>
            <a:ext cx="6902144" cy="41627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xmlns="" id="{5DAB2C7B-8C00-260A-6B51-44BDA94814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903" y="1071203"/>
            <a:ext cx="2833256" cy="1881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334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CE0B085-6C59-2944-907B-6CB4D252E0BC}"/>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20261" y="685598"/>
            <a:ext cx="9144000" cy="4384242"/>
          </a:xfrm>
          <a:prstGeom prst="rect">
            <a:avLst/>
          </a:prstGeom>
        </p:spPr>
      </p:pic>
      <p:sp>
        <p:nvSpPr>
          <p:cNvPr id="6" name="TextBox 5">
            <a:extLst>
              <a:ext uri="{FF2B5EF4-FFF2-40B4-BE49-F238E27FC236}">
                <a16:creationId xmlns:a16="http://schemas.microsoft.com/office/drawing/2014/main" xmlns="" id="{B5161161-9D9C-0436-2103-2F189980DCEB}"/>
              </a:ext>
            </a:extLst>
          </p:cNvPr>
          <p:cNvSpPr txBox="1"/>
          <p:nvPr/>
        </p:nvSpPr>
        <p:spPr>
          <a:xfrm>
            <a:off x="960989" y="179325"/>
            <a:ext cx="6665843" cy="677108"/>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latin typeface="+mn-lt"/>
              </a:rPr>
              <a:t>Count</a:t>
            </a:r>
            <a:r>
              <a:rPr lang="en-US" sz="2400" b="1" dirty="0">
                <a:solidFill>
                  <a:schemeClr val="tx1"/>
                </a:solidFill>
                <a:effectLst/>
                <a:latin typeface="+mn-lt"/>
              </a:rPr>
              <a:t> of Applications in each category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Roboto" panose="02000000000000000000" pitchFamily="2" charset="0"/>
            </a:endParaRPr>
          </a:p>
        </p:txBody>
      </p:sp>
      <p:sp>
        <p:nvSpPr>
          <p:cNvPr id="8" name="object 13">
            <a:extLst>
              <a:ext uri="{FF2B5EF4-FFF2-40B4-BE49-F238E27FC236}">
                <a16:creationId xmlns:a16="http://schemas.microsoft.com/office/drawing/2014/main" xmlns="" id="{42D8DEAD-A515-B82F-FE2B-51059B28C9E6}"/>
              </a:ext>
            </a:extLst>
          </p:cNvPr>
          <p:cNvSpPr/>
          <p:nvPr/>
        </p:nvSpPr>
        <p:spPr>
          <a:xfrm>
            <a:off x="362560" y="179325"/>
            <a:ext cx="513258" cy="506273"/>
          </a:xfrm>
          <a:prstGeom prst="rect">
            <a:avLst/>
          </a:prstGeom>
          <a:blipFill>
            <a:blip r:embed="rId4"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xmlns="" id="{45C8AD2C-F27D-811F-1C2F-A81633C41DAB}"/>
              </a:ext>
            </a:extLst>
          </p:cNvPr>
          <p:cNvSpPr/>
          <p:nvPr/>
        </p:nvSpPr>
        <p:spPr>
          <a:xfrm>
            <a:off x="4876801" y="2219739"/>
            <a:ext cx="3836503" cy="1649896"/>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
        <p:nvSpPr>
          <p:cNvPr id="10" name="object 8">
            <a:extLst>
              <a:ext uri="{FF2B5EF4-FFF2-40B4-BE49-F238E27FC236}">
                <a16:creationId xmlns:a16="http://schemas.microsoft.com/office/drawing/2014/main" xmlns="" id="{81B9A19B-2517-DF8F-BE5F-E4A920104C17}"/>
              </a:ext>
            </a:extLst>
          </p:cNvPr>
          <p:cNvSpPr txBox="1"/>
          <p:nvPr/>
        </p:nvSpPr>
        <p:spPr>
          <a:xfrm flipH="1">
            <a:off x="4987378" y="2355821"/>
            <a:ext cx="3633247" cy="1243289"/>
          </a:xfrm>
          <a:prstGeom prst="rect">
            <a:avLst/>
          </a:prstGeom>
        </p:spPr>
        <p:txBody>
          <a:bodyPr vert="horz" wrap="square" lIns="0" tIns="12065" rIns="0" bIns="0" rtlCol="0">
            <a:spAutoFit/>
          </a:bodyPr>
          <a:lstStyle/>
          <a:p>
            <a:pPr algn="just">
              <a:lnSpc>
                <a:spcPct val="100000"/>
              </a:lnSpc>
              <a:spcBef>
                <a:spcPts val="95"/>
              </a:spcBef>
            </a:pPr>
            <a:r>
              <a:rPr sz="1600" b="1" dirty="0">
                <a:solidFill>
                  <a:srgbClr val="124F5C"/>
                </a:solidFill>
                <a:latin typeface="Verdana" panose="020B0604030504040204" pitchFamily="34" charset="0"/>
                <a:ea typeface="Verdana" panose="020B0604030504040204" pitchFamily="34" charset="0"/>
                <a:cs typeface="Calibri" panose="020F0502020204030204" pitchFamily="34" charset="0"/>
              </a:rPr>
              <a:t>Family</a:t>
            </a:r>
            <a:r>
              <a:rPr sz="1600" b="1" spc="6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b="1" spc="-5" dirty="0">
                <a:solidFill>
                  <a:srgbClr val="124F5C"/>
                </a:solidFill>
                <a:latin typeface="Verdana" panose="020B0604030504040204" pitchFamily="34" charset="0"/>
                <a:ea typeface="Verdana" panose="020B0604030504040204" pitchFamily="34" charset="0"/>
                <a:cs typeface="Calibri" panose="020F0502020204030204" pitchFamily="34" charset="0"/>
              </a:rPr>
              <a:t>and</a:t>
            </a:r>
            <a:r>
              <a:rPr sz="1600" b="1" spc="9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b="1" spc="-5" dirty="0">
                <a:solidFill>
                  <a:srgbClr val="124F5C"/>
                </a:solidFill>
                <a:latin typeface="Verdana" panose="020B0604030504040204" pitchFamily="34" charset="0"/>
                <a:ea typeface="Verdana" panose="020B0604030504040204" pitchFamily="34" charset="0"/>
                <a:cs typeface="Calibri" panose="020F0502020204030204" pitchFamily="34" charset="0"/>
              </a:rPr>
              <a:t>Game</a:t>
            </a:r>
            <a:r>
              <a:rPr sz="1600" b="1" spc="7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apps</a:t>
            </a:r>
            <a:r>
              <a:rPr sz="1600" spc="9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have</a:t>
            </a:r>
            <a:r>
              <a:rPr sz="1600" spc="85"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dirty="0">
                <a:solidFill>
                  <a:srgbClr val="124F5C"/>
                </a:solidFill>
                <a:latin typeface="Verdana" panose="020B0604030504040204" pitchFamily="34" charset="0"/>
                <a:ea typeface="Verdana" panose="020B0604030504040204" pitchFamily="34" charset="0"/>
                <a:cs typeface="Calibri" panose="020F0502020204030204" pitchFamily="34" charset="0"/>
              </a:rPr>
              <a:t>the</a:t>
            </a:r>
            <a:endParaRPr sz="1600" dirty="0">
              <a:latin typeface="Verdana" panose="020B0604030504040204" pitchFamily="34" charset="0"/>
              <a:ea typeface="Verdana" panose="020B0604030504040204" pitchFamily="34" charset="0"/>
              <a:cs typeface="Calibri" panose="020F0502020204030204" pitchFamily="34" charset="0"/>
            </a:endParaRPr>
          </a:p>
          <a:p>
            <a:pPr algn="just">
              <a:lnSpc>
                <a:spcPct val="100000"/>
              </a:lnSpc>
              <a:spcBef>
                <a:spcPts val="5"/>
              </a:spcBef>
              <a:tabLst>
                <a:tab pos="1028700" algn="l"/>
              </a:tabLst>
            </a:pPr>
            <a:r>
              <a:rPr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highest	market</a:t>
            </a:r>
            <a:r>
              <a:rPr lang="en-IN"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 prevalence. Surprising </a:t>
            </a:r>
            <a:r>
              <a:rPr lang="en-IN" sz="1600" b="1" spc="-5" dirty="0">
                <a:solidFill>
                  <a:srgbClr val="124F5C"/>
                </a:solidFill>
                <a:latin typeface="Verdana" panose="020B0604030504040204" pitchFamily="34" charset="0"/>
                <a:ea typeface="Verdana" panose="020B0604030504040204" pitchFamily="34" charset="0"/>
                <a:cs typeface="Calibri" panose="020F0502020204030204" pitchFamily="34" charset="0"/>
              </a:rPr>
              <a:t>Tools, Business and Medical</a:t>
            </a:r>
            <a:r>
              <a:rPr lang="en-IN"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 apps are also at the Top Count of applications.</a:t>
            </a:r>
            <a:endParaRPr sz="1600" dirty="0">
              <a:latin typeface="Verdana" panose="020B0604030504040204" pitchFamily="34" charset="0"/>
              <a:ea typeface="Verdana" panose="020B0604030504040204" pitchFamily="34" charset="0"/>
              <a:cs typeface="Calibri" panose="020F0502020204030204" pitchFamily="34" charset="0"/>
            </a:endParaRPr>
          </a:p>
        </p:txBody>
      </p:sp>
    </p:spTree>
    <p:extLst>
      <p:ext uri="{BB962C8B-B14F-4D97-AF65-F5344CB8AC3E}">
        <p14:creationId xmlns:p14="http://schemas.microsoft.com/office/powerpoint/2010/main" val="42289668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393578DA-08AB-740F-0F37-3DD0D79DCBD2}"/>
              </a:ext>
            </a:extLst>
          </p:cNvPr>
          <p:cNvSpPr txBox="1"/>
          <p:nvPr/>
        </p:nvSpPr>
        <p:spPr>
          <a:xfrm>
            <a:off x="1073094" y="160342"/>
            <a:ext cx="6292112" cy="677108"/>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Top 10 installed apps in any category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Roboto" panose="02000000000000000000" pitchFamily="2" charset="0"/>
            </a:endParaRPr>
          </a:p>
        </p:txBody>
      </p:sp>
      <p:sp>
        <p:nvSpPr>
          <p:cNvPr id="7" name="object 13">
            <a:extLst>
              <a:ext uri="{FF2B5EF4-FFF2-40B4-BE49-F238E27FC236}">
                <a16:creationId xmlns:a16="http://schemas.microsoft.com/office/drawing/2014/main" xmlns="" id="{37A34EBC-D40B-C065-472A-17330C5E48F6}"/>
              </a:ext>
            </a:extLst>
          </p:cNvPr>
          <p:cNvSpPr/>
          <p:nvPr/>
        </p:nvSpPr>
        <p:spPr>
          <a:xfrm>
            <a:off x="494997" y="173889"/>
            <a:ext cx="513258" cy="506273"/>
          </a:xfrm>
          <a:prstGeom prst="rect">
            <a:avLst/>
          </a:prstGeom>
          <a:blipFill>
            <a:blip r:embed="rId2" cstate="print"/>
            <a:stretch>
              <a:fillRect/>
            </a:stretch>
          </a:blipFill>
        </p:spPr>
        <p:txBody>
          <a:bodyPr wrap="square" lIns="0" tIns="0" rIns="0" bIns="0" rtlCol="0"/>
          <a:lstStyle/>
          <a:p>
            <a:endParaRPr/>
          </a:p>
        </p:txBody>
      </p:sp>
      <p:sp>
        <p:nvSpPr>
          <p:cNvPr id="9" name="TextBox 8">
            <a:extLst>
              <a:ext uri="{FF2B5EF4-FFF2-40B4-BE49-F238E27FC236}">
                <a16:creationId xmlns:a16="http://schemas.microsoft.com/office/drawing/2014/main" xmlns="" id="{85F02ADA-4788-B090-D20A-08A8CA25C165}"/>
              </a:ext>
            </a:extLst>
          </p:cNvPr>
          <p:cNvSpPr txBox="1"/>
          <p:nvPr/>
        </p:nvSpPr>
        <p:spPr>
          <a:xfrm>
            <a:off x="433248" y="1124737"/>
            <a:ext cx="2059340" cy="3244478"/>
          </a:xfrm>
          <a:prstGeom prst="rect">
            <a:avLst/>
          </a:prstGeom>
          <a:noFill/>
        </p:spPr>
        <p:txBody>
          <a:bodyPr wrap="square">
            <a:spAutoFit/>
          </a:bodyPr>
          <a:lstStyle/>
          <a:p>
            <a:pPr algn="l"/>
            <a:r>
              <a:rPr lang="en-US" sz="1600" spc="30" dirty="0">
                <a:solidFill>
                  <a:srgbClr val="124F5C"/>
                </a:solidFill>
                <a:latin typeface="Verdana"/>
                <a:cs typeface="Verdana"/>
              </a:rPr>
              <a:t>This graph </a:t>
            </a:r>
            <a:r>
              <a:rPr lang="en-US" sz="1600" spc="15" dirty="0">
                <a:solidFill>
                  <a:srgbClr val="124F5C"/>
                </a:solidFill>
                <a:latin typeface="Verdana"/>
                <a:cs typeface="Verdana"/>
              </a:rPr>
              <a:t>shows </a:t>
            </a:r>
            <a:r>
              <a:rPr lang="en-US" sz="1600" spc="30" dirty="0">
                <a:solidFill>
                  <a:srgbClr val="124F5C"/>
                </a:solidFill>
                <a:latin typeface="Verdana"/>
                <a:cs typeface="Verdana"/>
              </a:rPr>
              <a:t>the </a:t>
            </a:r>
            <a:r>
              <a:rPr lang="en-US" sz="1600" spc="40" dirty="0">
                <a:solidFill>
                  <a:srgbClr val="124F5C"/>
                </a:solidFill>
                <a:latin typeface="Verdana"/>
                <a:cs typeface="Verdana"/>
              </a:rPr>
              <a:t>top </a:t>
            </a:r>
            <a:r>
              <a:rPr lang="en-US" sz="1600" spc="5" dirty="0">
                <a:solidFill>
                  <a:srgbClr val="124F5C"/>
                </a:solidFill>
                <a:latin typeface="Verdana"/>
                <a:cs typeface="Verdana"/>
              </a:rPr>
              <a:t>installed  </a:t>
            </a:r>
            <a:r>
              <a:rPr lang="en-US" sz="1600" spc="20" dirty="0">
                <a:solidFill>
                  <a:srgbClr val="124F5C"/>
                </a:solidFill>
                <a:latin typeface="Verdana"/>
                <a:cs typeface="Verdana"/>
              </a:rPr>
              <a:t>apps </a:t>
            </a:r>
            <a:r>
              <a:rPr lang="en-US" sz="1600" spc="25" dirty="0">
                <a:solidFill>
                  <a:srgbClr val="124F5C"/>
                </a:solidFill>
                <a:latin typeface="Verdana"/>
                <a:cs typeface="Verdana"/>
              </a:rPr>
              <a:t>in </a:t>
            </a:r>
            <a:r>
              <a:rPr lang="en-US" sz="1600" spc="30" dirty="0">
                <a:solidFill>
                  <a:srgbClr val="124F5C"/>
                </a:solidFill>
                <a:latin typeface="Verdana"/>
                <a:cs typeface="Verdana"/>
              </a:rPr>
              <a:t>the </a:t>
            </a:r>
            <a:r>
              <a:rPr lang="en-US" sz="1600" b="1" spc="-20" dirty="0">
                <a:solidFill>
                  <a:srgbClr val="124F5C"/>
                </a:solidFill>
                <a:latin typeface="Verdana"/>
                <a:cs typeface="Verdana"/>
              </a:rPr>
              <a:t>‘Communication’  </a:t>
            </a:r>
            <a:r>
              <a:rPr lang="en-US" sz="1600" spc="-25" dirty="0">
                <a:solidFill>
                  <a:srgbClr val="124F5C"/>
                </a:solidFill>
                <a:latin typeface="Verdana"/>
                <a:cs typeface="Verdana"/>
              </a:rPr>
              <a:t>category .		</a:t>
            </a:r>
          </a:p>
          <a:p>
            <a:pPr algn="l"/>
            <a:r>
              <a:rPr lang="en-US" sz="1600" b="0" i="0" dirty="0">
                <a:solidFill>
                  <a:srgbClr val="212121"/>
                </a:solidFill>
                <a:effectLst/>
                <a:latin typeface="Roboto" panose="02000000000000000000" pitchFamily="2" charset="0"/>
              </a:rPr>
              <a:t> </a:t>
            </a:r>
            <a:r>
              <a:rPr lang="en-US" sz="1600" b="0" i="0" dirty="0">
                <a:solidFill>
                  <a:srgbClr val="212121"/>
                </a:solidFill>
                <a:effectLst/>
                <a:latin typeface="Verdana" panose="020B0604030504040204" pitchFamily="34" charset="0"/>
                <a:ea typeface="Verdana" panose="020B0604030504040204" pitchFamily="34" charset="0"/>
              </a:rPr>
              <a:t>Messenger,</a:t>
            </a:r>
          </a:p>
          <a:p>
            <a:pPr algn="l"/>
            <a:r>
              <a:rPr lang="en-US" sz="1600" b="0" i="0" dirty="0">
                <a:solidFill>
                  <a:srgbClr val="212121"/>
                </a:solidFill>
                <a:effectLst/>
                <a:latin typeface="Verdana" panose="020B0604030504040204" pitchFamily="34" charset="0"/>
                <a:ea typeface="Verdana" panose="020B0604030504040204" pitchFamily="34" charset="0"/>
              </a:rPr>
              <a:t> WhatsApp, </a:t>
            </a:r>
          </a:p>
          <a:p>
            <a:pPr algn="l"/>
            <a:r>
              <a:rPr lang="en-US" sz="1600" dirty="0">
                <a:solidFill>
                  <a:srgbClr val="212121"/>
                </a:solidFill>
                <a:latin typeface="Verdana" panose="020B0604030504040204" pitchFamily="34" charset="0"/>
                <a:ea typeface="Verdana" panose="020B0604030504040204" pitchFamily="34" charset="0"/>
              </a:rPr>
              <a:t>Google Chrome</a:t>
            </a:r>
            <a:r>
              <a:rPr lang="en-US" sz="1600" b="0" i="0" dirty="0">
                <a:solidFill>
                  <a:srgbClr val="212121"/>
                </a:solidFill>
                <a:effectLst/>
                <a:latin typeface="Verdana" panose="020B0604030504040204" pitchFamily="34" charset="0"/>
                <a:ea typeface="Verdana" panose="020B0604030504040204" pitchFamily="34" charset="0"/>
              </a:rPr>
              <a:t>,</a:t>
            </a:r>
          </a:p>
          <a:p>
            <a:pPr algn="l"/>
            <a:r>
              <a:rPr lang="en-US" sz="1600" b="0" i="0" dirty="0">
                <a:solidFill>
                  <a:srgbClr val="212121"/>
                </a:solidFill>
                <a:effectLst/>
                <a:latin typeface="Verdana" panose="020B0604030504040204" pitchFamily="34" charset="0"/>
                <a:ea typeface="Verdana" panose="020B0604030504040204" pitchFamily="34" charset="0"/>
              </a:rPr>
              <a:t>Gmail have the </a:t>
            </a:r>
          </a:p>
          <a:p>
            <a:pPr algn="l"/>
            <a:r>
              <a:rPr lang="en-US" sz="1600" b="0" i="0" dirty="0">
                <a:solidFill>
                  <a:srgbClr val="212121"/>
                </a:solidFill>
                <a:effectLst/>
                <a:latin typeface="Verdana" panose="020B0604030504040204" pitchFamily="34" charset="0"/>
                <a:ea typeface="Verdana" panose="020B0604030504040204" pitchFamily="34" charset="0"/>
              </a:rPr>
              <a:t>highest installs</a:t>
            </a:r>
            <a:r>
              <a:rPr lang="en-US" b="0" i="0" dirty="0">
                <a:solidFill>
                  <a:srgbClr val="212121"/>
                </a:solidFill>
                <a:effectLst/>
                <a:latin typeface="Verdana" panose="020B0604030504040204" pitchFamily="34" charset="0"/>
                <a:ea typeface="Verdana" panose="020B0604030504040204" pitchFamily="34" charset="0"/>
              </a:rPr>
              <a:t>.</a:t>
            </a:r>
          </a:p>
          <a:p>
            <a:pPr algn="l"/>
            <a:endParaRPr lang="en-US" b="0" i="0" dirty="0">
              <a:solidFill>
                <a:srgbClr val="212121"/>
              </a:solidFill>
              <a:effectLst/>
              <a:latin typeface="Verdana" panose="020B0604030504040204" pitchFamily="34" charset="0"/>
              <a:ea typeface="Verdana" panose="020B0604030504040204" pitchFamily="34" charset="0"/>
            </a:endParaRPr>
          </a:p>
          <a:p>
            <a:pPr marL="12700" marR="5080">
              <a:lnSpc>
                <a:spcPct val="100000"/>
              </a:lnSpc>
              <a:spcBef>
                <a:spcPts val="95"/>
              </a:spcBef>
            </a:pPr>
            <a:endParaRPr lang="en-US" sz="1400" dirty="0">
              <a:latin typeface="Verdana"/>
              <a:cs typeface="Verdana"/>
            </a:endParaRPr>
          </a:p>
        </p:txBody>
      </p:sp>
      <p:sp>
        <p:nvSpPr>
          <p:cNvPr id="10" name="object 7">
            <a:extLst>
              <a:ext uri="{FF2B5EF4-FFF2-40B4-BE49-F238E27FC236}">
                <a16:creationId xmlns:a16="http://schemas.microsoft.com/office/drawing/2014/main" xmlns="" id="{B7EEC50B-4181-C5A8-7B8B-416FF52DB133}"/>
              </a:ext>
            </a:extLst>
          </p:cNvPr>
          <p:cNvSpPr/>
          <p:nvPr/>
        </p:nvSpPr>
        <p:spPr>
          <a:xfrm>
            <a:off x="318349" y="1049493"/>
            <a:ext cx="2174239" cy="2880806"/>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
        <p:nvSpPr>
          <p:cNvPr id="11" name="TextBox 10">
            <a:extLst>
              <a:ext uri="{FF2B5EF4-FFF2-40B4-BE49-F238E27FC236}">
                <a16:creationId xmlns:a16="http://schemas.microsoft.com/office/drawing/2014/main" xmlns="" id="{F665493D-B4BE-59C3-5CF7-B820E71367D5}"/>
              </a:ext>
            </a:extLst>
          </p:cNvPr>
          <p:cNvSpPr txBox="1"/>
          <p:nvPr/>
        </p:nvSpPr>
        <p:spPr>
          <a:xfrm>
            <a:off x="751626" y="604917"/>
            <a:ext cx="4328374" cy="307777"/>
          </a:xfrm>
          <a:prstGeom prst="rect">
            <a:avLst/>
          </a:prstGeom>
          <a:noFill/>
        </p:spPr>
        <p:txBody>
          <a:bodyPr wrap="square">
            <a:spAutoFit/>
          </a:bodyPr>
          <a:lstStyle/>
          <a:p>
            <a:r>
              <a:rPr lang="en-IN" b="0" dirty="0">
                <a:solidFill>
                  <a:srgbClr val="000000"/>
                </a:solidFill>
                <a:effectLst/>
                <a:latin typeface="Courier New" panose="02070309020205020404" pitchFamily="49" charset="0"/>
              </a:rPr>
              <a:t>findtop10incategory(</a:t>
            </a:r>
            <a:r>
              <a:rPr lang="en-IN" b="0" dirty="0">
                <a:solidFill>
                  <a:srgbClr val="A31515"/>
                </a:solidFill>
                <a:effectLst/>
                <a:latin typeface="Courier New" panose="02070309020205020404" pitchFamily="49" charset="0"/>
              </a:rPr>
              <a:t>'Communication'</a:t>
            </a:r>
            <a:r>
              <a:rPr lang="en-IN" b="0" dirty="0">
                <a:solidFill>
                  <a:srgbClr val="000000"/>
                </a:solidFill>
                <a:effectLst/>
                <a:latin typeface="Courier New" panose="02070309020205020404" pitchFamily="49" charset="0"/>
              </a:rPr>
              <a:t>)</a:t>
            </a:r>
          </a:p>
        </p:txBody>
      </p:sp>
      <p:pic>
        <p:nvPicPr>
          <p:cNvPr id="5126" name="Picture 6">
            <a:extLst>
              <a:ext uri="{FF2B5EF4-FFF2-40B4-BE49-F238E27FC236}">
                <a16:creationId xmlns:a16="http://schemas.microsoft.com/office/drawing/2014/main" xmlns="" id="{5D04C405-4E2C-F325-36FE-FB6378B174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5441" y="912694"/>
            <a:ext cx="5940210" cy="33274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6129394F-597B-A37B-FE08-0E7FAC393C64}"/>
              </a:ext>
            </a:extLst>
          </p:cNvPr>
          <p:cNvSpPr txBox="1"/>
          <p:nvPr/>
        </p:nvSpPr>
        <p:spPr>
          <a:xfrm>
            <a:off x="433248" y="4403531"/>
            <a:ext cx="8080043" cy="523220"/>
          </a:xfrm>
          <a:prstGeom prst="rect">
            <a:avLst/>
          </a:prstGeom>
          <a:noFill/>
        </p:spPr>
        <p:txBody>
          <a:bodyPr wrap="square" rtlCol="0">
            <a:spAutoFit/>
          </a:bodyPr>
          <a:lstStyle/>
          <a:p>
            <a:r>
              <a:rPr lang="en-US" dirty="0"/>
              <a:t>In the same way, by passing different category names in the function </a:t>
            </a:r>
            <a:r>
              <a:rPr lang="en-IN" b="0" dirty="0">
                <a:solidFill>
                  <a:srgbClr val="795E26"/>
                </a:solidFill>
                <a:effectLst/>
                <a:latin typeface="Courier New" panose="02070309020205020404" pitchFamily="49" charset="0"/>
              </a:rPr>
              <a:t>findtop10incategory</a:t>
            </a:r>
            <a:r>
              <a:rPr lang="en-IN" b="0" dirty="0">
                <a:solidFill>
                  <a:srgbClr val="000000"/>
                </a:solidFill>
                <a:effectLst/>
                <a:latin typeface="Courier New" panose="02070309020205020404" pitchFamily="49" charset="0"/>
              </a:rPr>
              <a:t>(</a:t>
            </a:r>
            <a:r>
              <a:rPr lang="en-IN" b="0" dirty="0">
                <a:solidFill>
                  <a:srgbClr val="001080"/>
                </a:solidFill>
                <a:effectLst/>
                <a:latin typeface="Courier New" panose="02070309020205020404" pitchFamily="49" charset="0"/>
              </a:rPr>
              <a:t>str)</a:t>
            </a:r>
            <a:r>
              <a:rPr lang="en-IN" dirty="0">
                <a:latin typeface="Courier New" panose="02070309020205020404" pitchFamily="49" charset="0"/>
              </a:rPr>
              <a:t>,</a:t>
            </a:r>
            <a:r>
              <a:rPr lang="en-US" dirty="0"/>
              <a:t>we can get the top 10 installed apps for respective category.</a:t>
            </a:r>
            <a:endParaRPr lang="en-IN" dirty="0"/>
          </a:p>
        </p:txBody>
      </p:sp>
    </p:spTree>
    <p:extLst>
      <p:ext uri="{BB962C8B-B14F-4D97-AF65-F5344CB8AC3E}">
        <p14:creationId xmlns:p14="http://schemas.microsoft.com/office/powerpoint/2010/main" val="13975349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2F96AFA-A731-6823-D2A1-4000D94E5CA1}"/>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8040" y="1005791"/>
            <a:ext cx="9144000" cy="413770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TextBox 4">
            <a:extLst>
              <a:ext uri="{FF2B5EF4-FFF2-40B4-BE49-F238E27FC236}">
                <a16:creationId xmlns:a16="http://schemas.microsoft.com/office/drawing/2014/main" xmlns="" id="{18817BE9-5EDF-49EB-E97A-F5EC73F369D2}"/>
              </a:ext>
            </a:extLst>
          </p:cNvPr>
          <p:cNvSpPr txBox="1"/>
          <p:nvPr/>
        </p:nvSpPr>
        <p:spPr>
          <a:xfrm>
            <a:off x="1164430" y="174117"/>
            <a:ext cx="4564857" cy="461665"/>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Top Free Apps</a:t>
            </a:r>
          </a:p>
        </p:txBody>
      </p:sp>
      <p:sp>
        <p:nvSpPr>
          <p:cNvPr id="6" name="object 13">
            <a:extLst>
              <a:ext uri="{FF2B5EF4-FFF2-40B4-BE49-F238E27FC236}">
                <a16:creationId xmlns:a16="http://schemas.microsoft.com/office/drawing/2014/main" xmlns="" id="{B3661B1C-7845-823A-D423-EC9A7C40C41A}"/>
              </a:ext>
            </a:extLst>
          </p:cNvPr>
          <p:cNvSpPr/>
          <p:nvPr/>
        </p:nvSpPr>
        <p:spPr>
          <a:xfrm>
            <a:off x="505435" y="171911"/>
            <a:ext cx="513258" cy="506273"/>
          </a:xfrm>
          <a:prstGeom prst="rect">
            <a:avLst/>
          </a:prstGeom>
          <a:blipFill>
            <a:blip r:embed="rId4" cstate="print"/>
            <a:stretch>
              <a:fillRect/>
            </a:stretch>
          </a:blipFill>
        </p:spPr>
        <p:txBody>
          <a:bodyPr wrap="square" lIns="0" tIns="0" rIns="0" bIns="0" rtlCol="0"/>
          <a:lstStyle/>
          <a:p>
            <a:endParaRPr/>
          </a:p>
        </p:txBody>
      </p:sp>
      <p:sp>
        <p:nvSpPr>
          <p:cNvPr id="8" name="TextBox 7">
            <a:extLst>
              <a:ext uri="{FF2B5EF4-FFF2-40B4-BE49-F238E27FC236}">
                <a16:creationId xmlns:a16="http://schemas.microsoft.com/office/drawing/2014/main" xmlns="" id="{F28C4AEA-5D76-30D3-6B09-AE2171E52046}"/>
              </a:ext>
            </a:extLst>
          </p:cNvPr>
          <p:cNvSpPr txBox="1"/>
          <p:nvPr/>
        </p:nvSpPr>
        <p:spPr>
          <a:xfrm>
            <a:off x="3797167" y="1618338"/>
            <a:ext cx="4668252" cy="1306448"/>
          </a:xfrm>
          <a:prstGeom prst="rect">
            <a:avLst/>
          </a:prstGeom>
          <a:noFill/>
        </p:spPr>
        <p:txBody>
          <a:bodyPr wrap="square">
            <a:spAutoFit/>
          </a:bodyPr>
          <a:lstStyle/>
          <a:p>
            <a:pPr marL="469265" marR="9525" indent="-457200" algn="just">
              <a:lnSpc>
                <a:spcPct val="114999"/>
              </a:lnSpc>
              <a:spcBef>
                <a:spcPts val="100"/>
              </a:spcBef>
              <a:buFont typeface="AoyagiKouzanFontT"/>
              <a:buChar char="❏"/>
              <a:tabLst>
                <a:tab pos="469900" algn="l"/>
              </a:tabLst>
            </a:pPr>
            <a:r>
              <a:rPr lang="en-US" sz="1400" spc="-10" dirty="0">
                <a:solidFill>
                  <a:srgbClr val="124F5B"/>
                </a:solidFill>
                <a:latin typeface="Verdana"/>
                <a:cs typeface="Verdana"/>
              </a:rPr>
              <a:t>There </a:t>
            </a:r>
            <a:r>
              <a:rPr lang="en-US" sz="1400" spc="-30" dirty="0">
                <a:solidFill>
                  <a:srgbClr val="124F5B"/>
                </a:solidFill>
                <a:latin typeface="Verdana"/>
                <a:cs typeface="Verdana"/>
              </a:rPr>
              <a:t>are </a:t>
            </a:r>
            <a:r>
              <a:rPr lang="en-US" sz="1400" spc="-20" dirty="0">
                <a:solidFill>
                  <a:srgbClr val="124F5B"/>
                </a:solidFill>
                <a:latin typeface="Verdana"/>
                <a:cs typeface="Verdana"/>
              </a:rPr>
              <a:t>a </a:t>
            </a:r>
            <a:r>
              <a:rPr lang="en-US" sz="1400" dirty="0">
                <a:solidFill>
                  <a:srgbClr val="124F5B"/>
                </a:solidFill>
                <a:latin typeface="Verdana"/>
                <a:cs typeface="Verdana"/>
              </a:rPr>
              <a:t>total </a:t>
            </a:r>
            <a:r>
              <a:rPr lang="en-US" sz="1400" spc="5" dirty="0">
                <a:solidFill>
                  <a:srgbClr val="124F5B"/>
                </a:solidFill>
                <a:latin typeface="Verdana"/>
                <a:cs typeface="Verdana"/>
              </a:rPr>
              <a:t>of </a:t>
            </a:r>
            <a:r>
              <a:rPr lang="en-US" sz="1400" b="1" spc="-145" dirty="0">
                <a:solidFill>
                  <a:srgbClr val="124F5B"/>
                </a:solidFill>
                <a:latin typeface="Verdana"/>
                <a:cs typeface="Verdana"/>
              </a:rPr>
              <a:t>20 </a:t>
            </a:r>
            <a:r>
              <a:rPr lang="en-US" sz="1400" spc="15" dirty="0">
                <a:solidFill>
                  <a:srgbClr val="124F5B"/>
                </a:solidFill>
                <a:latin typeface="Verdana"/>
                <a:cs typeface="Verdana"/>
              </a:rPr>
              <a:t>free </a:t>
            </a:r>
            <a:r>
              <a:rPr lang="en-US" sz="1400" spc="30" dirty="0">
                <a:solidFill>
                  <a:srgbClr val="124F5B"/>
                </a:solidFill>
                <a:latin typeface="Verdana"/>
                <a:cs typeface="Verdana"/>
              </a:rPr>
              <a:t>apps  </a:t>
            </a:r>
            <a:r>
              <a:rPr lang="en-US" sz="1400" spc="50" dirty="0">
                <a:solidFill>
                  <a:srgbClr val="124F5B"/>
                </a:solidFill>
                <a:latin typeface="Verdana"/>
                <a:cs typeface="Verdana"/>
              </a:rPr>
              <a:t>with</a:t>
            </a:r>
            <a:r>
              <a:rPr lang="en-US" sz="1400" spc="-450" dirty="0">
                <a:solidFill>
                  <a:srgbClr val="124F5B"/>
                </a:solidFill>
                <a:latin typeface="Verdana"/>
                <a:cs typeface="Verdana"/>
              </a:rPr>
              <a:t> </a:t>
            </a:r>
            <a:r>
              <a:rPr lang="en-US" sz="1400" spc="-40" dirty="0">
                <a:solidFill>
                  <a:srgbClr val="124F5B"/>
                </a:solidFill>
                <a:latin typeface="Verdana"/>
                <a:cs typeface="Verdana"/>
              </a:rPr>
              <a:t>over </a:t>
            </a:r>
            <a:r>
              <a:rPr lang="en-US" sz="1400" b="1" spc="-50" dirty="0">
                <a:solidFill>
                  <a:srgbClr val="124F5B"/>
                </a:solidFill>
                <a:latin typeface="Verdana"/>
                <a:cs typeface="Verdana"/>
              </a:rPr>
              <a:t>one </a:t>
            </a:r>
            <a:r>
              <a:rPr lang="en-US" sz="1400" b="1" spc="-60" dirty="0">
                <a:solidFill>
                  <a:srgbClr val="124F5B"/>
                </a:solidFill>
                <a:latin typeface="Verdana"/>
                <a:cs typeface="Verdana"/>
              </a:rPr>
              <a:t>billion </a:t>
            </a:r>
            <a:r>
              <a:rPr lang="en-US" sz="1400" spc="-40" dirty="0">
                <a:solidFill>
                  <a:srgbClr val="124F5B"/>
                </a:solidFill>
                <a:latin typeface="Verdana"/>
                <a:cs typeface="Verdana"/>
              </a:rPr>
              <a:t>installs.</a:t>
            </a:r>
            <a:endParaRPr lang="en-US" sz="1400" dirty="0">
              <a:latin typeface="Verdana"/>
              <a:cs typeface="Verdana"/>
            </a:endParaRPr>
          </a:p>
          <a:p>
            <a:pPr marL="469265" marR="5080" indent="-457200" algn="just">
              <a:lnSpc>
                <a:spcPct val="114999"/>
              </a:lnSpc>
              <a:buFont typeface="AoyagiKouzanFontT"/>
              <a:buChar char="❏"/>
              <a:tabLst>
                <a:tab pos="469900" algn="l"/>
              </a:tabLst>
            </a:pPr>
            <a:r>
              <a:rPr lang="en-US" sz="1400" spc="5" dirty="0">
                <a:solidFill>
                  <a:srgbClr val="124F5B"/>
                </a:solidFill>
                <a:latin typeface="Verdana"/>
                <a:cs typeface="Verdana"/>
              </a:rPr>
              <a:t>The </a:t>
            </a:r>
            <a:r>
              <a:rPr lang="en-US" sz="1400" spc="40" dirty="0">
                <a:solidFill>
                  <a:srgbClr val="124F5B"/>
                </a:solidFill>
                <a:latin typeface="Verdana"/>
                <a:cs typeface="Verdana"/>
              </a:rPr>
              <a:t>top </a:t>
            </a:r>
            <a:r>
              <a:rPr lang="en-US" sz="1400" spc="5" dirty="0">
                <a:solidFill>
                  <a:srgbClr val="124F5B"/>
                </a:solidFill>
                <a:latin typeface="Verdana"/>
                <a:cs typeface="Verdana"/>
              </a:rPr>
              <a:t>categories </a:t>
            </a:r>
            <a:r>
              <a:rPr lang="en-US" sz="1400" spc="30" dirty="0">
                <a:solidFill>
                  <a:srgbClr val="124F5B"/>
                </a:solidFill>
                <a:latin typeface="Verdana"/>
                <a:cs typeface="Verdana"/>
              </a:rPr>
              <a:t>in </a:t>
            </a:r>
            <a:r>
              <a:rPr lang="en-US" sz="1400" spc="60" dirty="0">
                <a:solidFill>
                  <a:srgbClr val="124F5B"/>
                </a:solidFill>
                <a:latin typeface="Verdana"/>
                <a:cs typeface="Verdana"/>
              </a:rPr>
              <a:t>which</a:t>
            </a:r>
            <a:r>
              <a:rPr lang="en-US" sz="1400" spc="-280" dirty="0">
                <a:solidFill>
                  <a:srgbClr val="124F5B"/>
                </a:solidFill>
                <a:latin typeface="Verdana"/>
                <a:cs typeface="Verdana"/>
              </a:rPr>
              <a:t> </a:t>
            </a:r>
            <a:r>
              <a:rPr lang="en-US" sz="1400" spc="10" dirty="0">
                <a:solidFill>
                  <a:srgbClr val="124F5B"/>
                </a:solidFill>
                <a:latin typeface="Verdana"/>
                <a:cs typeface="Verdana"/>
              </a:rPr>
              <a:t>these  </a:t>
            </a:r>
            <a:r>
              <a:rPr lang="en-US" sz="1400" spc="30" dirty="0">
                <a:solidFill>
                  <a:srgbClr val="124F5B"/>
                </a:solidFill>
                <a:latin typeface="Verdana"/>
                <a:cs typeface="Verdana"/>
              </a:rPr>
              <a:t>apps </a:t>
            </a:r>
            <a:r>
              <a:rPr lang="en-US" sz="1400" spc="-25" dirty="0">
                <a:solidFill>
                  <a:srgbClr val="124F5B"/>
                </a:solidFill>
                <a:latin typeface="Verdana"/>
                <a:cs typeface="Verdana"/>
              </a:rPr>
              <a:t>fall </a:t>
            </a:r>
            <a:r>
              <a:rPr lang="en-US" sz="1400" spc="-30" dirty="0">
                <a:solidFill>
                  <a:srgbClr val="124F5B"/>
                </a:solidFill>
                <a:latin typeface="Verdana"/>
                <a:cs typeface="Verdana"/>
              </a:rPr>
              <a:t>are </a:t>
            </a:r>
            <a:r>
              <a:rPr lang="en-US" sz="1400" b="1" spc="-80" dirty="0">
                <a:solidFill>
                  <a:srgbClr val="124F5B"/>
                </a:solidFill>
                <a:latin typeface="Verdana"/>
                <a:cs typeface="Verdana"/>
              </a:rPr>
              <a:t>Communication</a:t>
            </a:r>
            <a:r>
              <a:rPr lang="en-US" sz="1400" spc="-80" dirty="0">
                <a:solidFill>
                  <a:srgbClr val="124F5B"/>
                </a:solidFill>
                <a:latin typeface="Verdana"/>
                <a:cs typeface="Verdana"/>
              </a:rPr>
              <a:t>(6),  </a:t>
            </a:r>
            <a:r>
              <a:rPr lang="en-US" sz="1400" b="1" spc="-130" dirty="0">
                <a:solidFill>
                  <a:srgbClr val="124F5B"/>
                </a:solidFill>
                <a:latin typeface="Verdana"/>
                <a:cs typeface="Verdana"/>
              </a:rPr>
              <a:t>Social</a:t>
            </a:r>
            <a:r>
              <a:rPr lang="en-US" sz="1400" spc="-130" dirty="0">
                <a:solidFill>
                  <a:srgbClr val="124F5B"/>
                </a:solidFill>
                <a:latin typeface="Verdana"/>
                <a:cs typeface="Verdana"/>
              </a:rPr>
              <a:t>(3), </a:t>
            </a:r>
            <a:r>
              <a:rPr lang="en-US" sz="1400" b="1" spc="-50" dirty="0">
                <a:solidFill>
                  <a:srgbClr val="124F5B"/>
                </a:solidFill>
                <a:latin typeface="Verdana"/>
                <a:cs typeface="Verdana"/>
              </a:rPr>
              <a:t>Video </a:t>
            </a:r>
            <a:r>
              <a:rPr lang="en-US" sz="1400" b="1" spc="-135" dirty="0">
                <a:solidFill>
                  <a:srgbClr val="124F5B"/>
                </a:solidFill>
                <a:latin typeface="Verdana"/>
                <a:cs typeface="Verdana"/>
              </a:rPr>
              <a:t>Players</a:t>
            </a:r>
            <a:r>
              <a:rPr lang="en-US" sz="1400" spc="-135" dirty="0">
                <a:solidFill>
                  <a:srgbClr val="124F5B"/>
                </a:solidFill>
                <a:latin typeface="Verdana"/>
                <a:cs typeface="Verdana"/>
              </a:rPr>
              <a:t>(2), </a:t>
            </a:r>
            <a:r>
              <a:rPr lang="en-US" sz="1400" b="1" spc="-110" dirty="0">
                <a:solidFill>
                  <a:srgbClr val="124F5B"/>
                </a:solidFill>
                <a:latin typeface="Verdana"/>
                <a:cs typeface="Verdana"/>
              </a:rPr>
              <a:t>Travel  </a:t>
            </a:r>
            <a:r>
              <a:rPr lang="en-US" sz="1400" b="1" spc="-50" dirty="0">
                <a:solidFill>
                  <a:srgbClr val="124F5B"/>
                </a:solidFill>
                <a:latin typeface="Verdana"/>
                <a:cs typeface="Verdana"/>
              </a:rPr>
              <a:t>and</a:t>
            </a:r>
            <a:r>
              <a:rPr lang="en-US" sz="1400" b="1" spc="-114" dirty="0">
                <a:solidFill>
                  <a:srgbClr val="124F5B"/>
                </a:solidFill>
                <a:latin typeface="Verdana"/>
                <a:cs typeface="Verdana"/>
              </a:rPr>
              <a:t> </a:t>
            </a:r>
            <a:r>
              <a:rPr lang="en-US" sz="1400" b="1" spc="-130" dirty="0">
                <a:solidFill>
                  <a:srgbClr val="124F5B"/>
                </a:solidFill>
                <a:latin typeface="Verdana"/>
                <a:cs typeface="Verdana"/>
              </a:rPr>
              <a:t>Local</a:t>
            </a:r>
            <a:r>
              <a:rPr lang="en-US" sz="1400" spc="-130" dirty="0">
                <a:solidFill>
                  <a:srgbClr val="124F5B"/>
                </a:solidFill>
                <a:latin typeface="Verdana"/>
                <a:cs typeface="Verdana"/>
              </a:rPr>
              <a:t>(2).</a:t>
            </a:r>
            <a:endParaRPr lang="en-US" sz="1400" dirty="0">
              <a:latin typeface="Verdana"/>
              <a:cs typeface="Verdana"/>
            </a:endParaRPr>
          </a:p>
        </p:txBody>
      </p:sp>
      <p:sp>
        <p:nvSpPr>
          <p:cNvPr id="9" name="object 7">
            <a:extLst>
              <a:ext uri="{FF2B5EF4-FFF2-40B4-BE49-F238E27FC236}">
                <a16:creationId xmlns:a16="http://schemas.microsoft.com/office/drawing/2014/main" xmlns="" id="{69D62FA2-B85A-0A5F-D8F7-915319F61D7D}"/>
              </a:ext>
            </a:extLst>
          </p:cNvPr>
          <p:cNvSpPr/>
          <p:nvPr/>
        </p:nvSpPr>
        <p:spPr>
          <a:xfrm>
            <a:off x="3797167" y="1520791"/>
            <a:ext cx="4668252" cy="1501542"/>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14348829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96B0FFBC-55E4-7876-388B-BF4E4AB138EC}"/>
              </a:ext>
            </a:extLst>
          </p:cNvPr>
          <p:cNvSpPr txBox="1"/>
          <p:nvPr/>
        </p:nvSpPr>
        <p:spPr>
          <a:xfrm>
            <a:off x="1094882" y="219131"/>
            <a:ext cx="6249193" cy="461665"/>
          </a:xfrm>
          <a:prstGeom prst="rect">
            <a:avLst/>
          </a:prstGeom>
          <a:noFill/>
        </p:spPr>
        <p:txBody>
          <a:bodyPr wrap="square">
            <a:spAutoFit/>
          </a:bodyPr>
          <a:lstStyle/>
          <a:p>
            <a:pPr eaLnBrk="0" fontAlgn="base" hangingPunct="0">
              <a:spcBef>
                <a:spcPct val="0"/>
              </a:spcBef>
              <a:spcAft>
                <a:spcPct val="0"/>
              </a:spcAft>
              <a:buClrTx/>
            </a:pPr>
            <a:r>
              <a:rPr lang="en-US" sz="2400" b="1" spc="-150" dirty="0">
                <a:solidFill>
                  <a:schemeClr val="tx1"/>
                </a:solidFill>
              </a:rPr>
              <a:t>Top </a:t>
            </a:r>
            <a:r>
              <a:rPr lang="en-US" sz="2400" b="1" spc="-80" dirty="0">
                <a:solidFill>
                  <a:schemeClr val="tx1"/>
                </a:solidFill>
              </a:rPr>
              <a:t>Paid </a:t>
            </a:r>
            <a:r>
              <a:rPr lang="en-US" sz="2400" b="1" spc="-65" dirty="0">
                <a:solidFill>
                  <a:schemeClr val="tx1"/>
                </a:solidFill>
              </a:rPr>
              <a:t>Apps </a:t>
            </a:r>
            <a:r>
              <a:rPr lang="en-US" sz="2400" b="1" spc="-85" dirty="0">
                <a:solidFill>
                  <a:schemeClr val="tx1"/>
                </a:solidFill>
              </a:rPr>
              <a:t>Based </a:t>
            </a:r>
            <a:r>
              <a:rPr lang="en-US" sz="2400" b="1" spc="-75" dirty="0">
                <a:solidFill>
                  <a:schemeClr val="tx1"/>
                </a:solidFill>
              </a:rPr>
              <a:t>on </a:t>
            </a:r>
            <a:r>
              <a:rPr lang="en-US" sz="2400" b="1" spc="-110" dirty="0">
                <a:solidFill>
                  <a:schemeClr val="tx1"/>
                </a:solidFill>
              </a:rPr>
              <a:t>Revenue</a:t>
            </a:r>
            <a:r>
              <a:rPr lang="en-US" sz="2400" b="1" spc="-580" dirty="0">
                <a:solidFill>
                  <a:schemeClr val="tx1"/>
                </a:solidFill>
              </a:rPr>
              <a:t> </a:t>
            </a:r>
            <a:r>
              <a:rPr lang="en-US" sz="2400" b="1" spc="-105" dirty="0">
                <a:solidFill>
                  <a:schemeClr val="tx1"/>
                </a:solidFill>
              </a:rPr>
              <a:t>Generated</a:t>
            </a:r>
            <a:endParaRPr kumimoji="0" lang="en-US" altLang="en-US" sz="2400" b="1" i="0" u="none" strike="noStrike" cap="none" normalizeH="0" baseline="0" dirty="0">
              <a:ln>
                <a:noFill/>
              </a:ln>
              <a:solidFill>
                <a:schemeClr val="tx1"/>
              </a:solidFill>
              <a:effectLst/>
              <a:latin typeface="+mn-lt"/>
            </a:endParaRPr>
          </a:p>
        </p:txBody>
      </p:sp>
      <p:sp>
        <p:nvSpPr>
          <p:cNvPr id="6" name="object 13">
            <a:extLst>
              <a:ext uri="{FF2B5EF4-FFF2-40B4-BE49-F238E27FC236}">
                <a16:creationId xmlns:a16="http://schemas.microsoft.com/office/drawing/2014/main" xmlns="" id="{33031DED-9FD4-BFB1-6FA6-6D89A1A47C11}"/>
              </a:ext>
            </a:extLst>
          </p:cNvPr>
          <p:cNvSpPr/>
          <p:nvPr/>
        </p:nvSpPr>
        <p:spPr>
          <a:xfrm>
            <a:off x="494997" y="173889"/>
            <a:ext cx="513258" cy="506273"/>
          </a:xfrm>
          <a:prstGeom prst="rect">
            <a:avLst/>
          </a:prstGeom>
          <a:blipFill>
            <a:blip r:embed="rId2" cstate="print"/>
            <a:stretch>
              <a:fillRect/>
            </a:stretch>
          </a:blipFill>
        </p:spPr>
        <p:txBody>
          <a:bodyPr wrap="square" lIns="0" tIns="0" rIns="0" bIns="0" rtlCol="0"/>
          <a:lstStyle/>
          <a:p>
            <a:endParaRPr/>
          </a:p>
        </p:txBody>
      </p:sp>
      <p:sp>
        <p:nvSpPr>
          <p:cNvPr id="10" name="TextBox 9">
            <a:extLst>
              <a:ext uri="{FF2B5EF4-FFF2-40B4-BE49-F238E27FC236}">
                <a16:creationId xmlns:a16="http://schemas.microsoft.com/office/drawing/2014/main" xmlns="" id="{0748C9DF-59A9-5B59-5A38-CAB7FBCE7889}"/>
              </a:ext>
            </a:extLst>
          </p:cNvPr>
          <p:cNvSpPr txBox="1"/>
          <p:nvPr/>
        </p:nvSpPr>
        <p:spPr>
          <a:xfrm>
            <a:off x="144379" y="926773"/>
            <a:ext cx="3415943" cy="4521751"/>
          </a:xfrm>
          <a:prstGeom prst="rect">
            <a:avLst/>
          </a:prstGeom>
          <a:noFill/>
        </p:spPr>
        <p:txBody>
          <a:bodyPr wrap="square">
            <a:spAutoFit/>
          </a:bodyPr>
          <a:lstStyle/>
          <a:p>
            <a:pPr marL="297815" marR="25400" indent="-285750" algn="just">
              <a:lnSpc>
                <a:spcPct val="114999"/>
              </a:lnSpc>
              <a:spcBef>
                <a:spcPts val="100"/>
              </a:spcBef>
              <a:buClr>
                <a:schemeClr val="accent5">
                  <a:lumMod val="50000"/>
                </a:schemeClr>
              </a:buClr>
              <a:buFont typeface="Wingdings" panose="05000000000000000000" pitchFamily="2" charset="2"/>
              <a:buChar char="q"/>
              <a:tabLst>
                <a:tab pos="469900" algn="l"/>
              </a:tabLst>
            </a:pPr>
            <a:r>
              <a:rPr lang="en-US" sz="1500" spc="15" dirty="0">
                <a:solidFill>
                  <a:schemeClr val="accent5">
                    <a:lumMod val="50000"/>
                  </a:schemeClr>
                </a:solidFill>
                <a:latin typeface="Verdana" panose="020B0604030504040204" pitchFamily="34" charset="0"/>
                <a:ea typeface="Verdana" panose="020B0604030504040204" pitchFamily="34" charset="0"/>
              </a:rPr>
              <a:t>Revenue </a:t>
            </a:r>
            <a:r>
              <a:rPr lang="en-US" sz="1500" spc="25" dirty="0">
                <a:solidFill>
                  <a:schemeClr val="accent5">
                    <a:lumMod val="50000"/>
                  </a:schemeClr>
                </a:solidFill>
                <a:latin typeface="Verdana" panose="020B0604030504040204" pitchFamily="34" charset="0"/>
                <a:ea typeface="Verdana" panose="020B0604030504040204" pitchFamily="34" charset="0"/>
              </a:rPr>
              <a:t>generated </a:t>
            </a:r>
            <a:r>
              <a:rPr lang="en-US" sz="1500" spc="-35" dirty="0">
                <a:solidFill>
                  <a:schemeClr val="accent5">
                    <a:lumMod val="50000"/>
                  </a:schemeClr>
                </a:solidFill>
                <a:latin typeface="Verdana" panose="020B0604030504040204" pitchFamily="34" charset="0"/>
                <a:ea typeface="Verdana" panose="020B0604030504040204" pitchFamily="34" charset="0"/>
              </a:rPr>
              <a:t>is  </a:t>
            </a:r>
            <a:r>
              <a:rPr lang="en-US" sz="1500" spc="15" dirty="0">
                <a:solidFill>
                  <a:schemeClr val="accent5">
                    <a:lumMod val="50000"/>
                  </a:schemeClr>
                </a:solidFill>
                <a:latin typeface="Verdana" panose="020B0604030504040204" pitchFamily="34" charset="0"/>
                <a:ea typeface="Verdana" panose="020B0604030504040204" pitchFamily="34" charset="0"/>
              </a:rPr>
              <a:t>given</a:t>
            </a:r>
            <a:r>
              <a:rPr lang="en-US" sz="1500" spc="-175" dirty="0">
                <a:solidFill>
                  <a:schemeClr val="accent5">
                    <a:lumMod val="50000"/>
                  </a:schemeClr>
                </a:solidFill>
                <a:latin typeface="Verdana" panose="020B0604030504040204" pitchFamily="34" charset="0"/>
                <a:ea typeface="Verdana" panose="020B0604030504040204" pitchFamily="34" charset="0"/>
              </a:rPr>
              <a:t> </a:t>
            </a:r>
            <a:r>
              <a:rPr lang="en-US" sz="1500" spc="-15" dirty="0">
                <a:solidFill>
                  <a:schemeClr val="accent5">
                    <a:lumMod val="50000"/>
                  </a:schemeClr>
                </a:solidFill>
                <a:latin typeface="Verdana" panose="020B0604030504040204" pitchFamily="34" charset="0"/>
                <a:ea typeface="Verdana" panose="020B0604030504040204" pitchFamily="34" charset="0"/>
              </a:rPr>
              <a:t>by</a:t>
            </a:r>
            <a:r>
              <a:rPr lang="en-US" sz="1500" spc="-170" dirty="0">
                <a:solidFill>
                  <a:schemeClr val="accent5">
                    <a:lumMod val="50000"/>
                  </a:schemeClr>
                </a:solidFill>
                <a:latin typeface="Verdana" panose="020B0604030504040204" pitchFamily="34" charset="0"/>
                <a:ea typeface="Verdana" panose="020B0604030504040204" pitchFamily="34" charset="0"/>
              </a:rPr>
              <a:t> </a:t>
            </a:r>
            <a:r>
              <a:rPr lang="en-US" sz="1500" spc="35" dirty="0">
                <a:solidFill>
                  <a:schemeClr val="accent5">
                    <a:lumMod val="50000"/>
                  </a:schemeClr>
                </a:solidFill>
                <a:latin typeface="Verdana" panose="020B0604030504040204" pitchFamily="34" charset="0"/>
                <a:ea typeface="Verdana" panose="020B0604030504040204" pitchFamily="34" charset="0"/>
              </a:rPr>
              <a:t>the</a:t>
            </a:r>
            <a:r>
              <a:rPr lang="en-US" sz="1500" spc="-170" dirty="0">
                <a:solidFill>
                  <a:schemeClr val="accent5">
                    <a:lumMod val="50000"/>
                  </a:schemeClr>
                </a:solidFill>
                <a:latin typeface="Verdana" panose="020B0604030504040204" pitchFamily="34" charset="0"/>
                <a:ea typeface="Verdana" panose="020B0604030504040204" pitchFamily="34" charset="0"/>
              </a:rPr>
              <a:t> </a:t>
            </a:r>
            <a:r>
              <a:rPr lang="en-US" sz="1500" spc="-40" dirty="0">
                <a:solidFill>
                  <a:schemeClr val="accent5">
                    <a:lumMod val="50000"/>
                  </a:schemeClr>
                </a:solidFill>
                <a:latin typeface="Verdana" panose="020B0604030504040204" pitchFamily="34" charset="0"/>
                <a:ea typeface="Verdana" panose="020B0604030504040204" pitchFamily="34" charset="0"/>
              </a:rPr>
              <a:t>formula:</a:t>
            </a:r>
          </a:p>
          <a:p>
            <a:pPr marL="12700" lvl="2" algn="just">
              <a:spcBef>
                <a:spcPts val="320"/>
              </a:spcBef>
              <a:buClr>
                <a:schemeClr val="accent5">
                  <a:lumMod val="50000"/>
                </a:schemeClr>
              </a:buClr>
            </a:pPr>
            <a:r>
              <a:rPr lang="en-US" sz="1500" b="1" spc="-75" dirty="0">
                <a:solidFill>
                  <a:schemeClr val="accent5">
                    <a:lumMod val="50000"/>
                  </a:schemeClr>
                </a:solidFill>
                <a:latin typeface="Verdana" panose="020B0604030504040204" pitchFamily="34" charset="0"/>
                <a:ea typeface="Verdana" panose="020B0604030504040204" pitchFamily="34" charset="0"/>
                <a:cs typeface="Verdana"/>
              </a:rPr>
              <a:t>       Revenue  = </a:t>
            </a:r>
            <a:r>
              <a:rPr lang="en-US" sz="1500" b="1" spc="-484" dirty="0">
                <a:solidFill>
                  <a:schemeClr val="accent5">
                    <a:lumMod val="50000"/>
                  </a:schemeClr>
                </a:solidFill>
                <a:latin typeface="Verdana" panose="020B0604030504040204" pitchFamily="34" charset="0"/>
                <a:ea typeface="Verdana" panose="020B0604030504040204" pitchFamily="34" charset="0"/>
                <a:cs typeface="Verdana"/>
              </a:rPr>
              <a:t>   </a:t>
            </a:r>
            <a:r>
              <a:rPr lang="en-US" sz="1500" b="1" spc="-120" dirty="0">
                <a:solidFill>
                  <a:schemeClr val="accent5">
                    <a:lumMod val="50000"/>
                  </a:schemeClr>
                </a:solidFill>
                <a:latin typeface="Verdana" panose="020B0604030504040204" pitchFamily="34" charset="0"/>
                <a:ea typeface="Verdana" panose="020B0604030504040204" pitchFamily="34" charset="0"/>
                <a:cs typeface="Verdana"/>
              </a:rPr>
              <a:t>Installs </a:t>
            </a:r>
            <a:r>
              <a:rPr lang="en-US" sz="1500" b="1" spc="-500" dirty="0">
                <a:solidFill>
                  <a:schemeClr val="accent5">
                    <a:lumMod val="50000"/>
                  </a:schemeClr>
                </a:solidFill>
                <a:latin typeface="Verdana" panose="020B0604030504040204" pitchFamily="34" charset="0"/>
                <a:ea typeface="Verdana" panose="020B0604030504040204" pitchFamily="34" charset="0"/>
                <a:cs typeface="Verdana"/>
              </a:rPr>
              <a:t>*</a:t>
            </a:r>
            <a:r>
              <a:rPr lang="en-US" sz="1500" b="1" spc="-395" dirty="0">
                <a:solidFill>
                  <a:schemeClr val="accent5">
                    <a:lumMod val="50000"/>
                  </a:schemeClr>
                </a:solidFill>
                <a:latin typeface="Verdana" panose="020B0604030504040204" pitchFamily="34" charset="0"/>
                <a:ea typeface="Verdana" panose="020B0604030504040204" pitchFamily="34" charset="0"/>
                <a:cs typeface="Verdana"/>
              </a:rPr>
              <a:t> </a:t>
            </a:r>
            <a:r>
              <a:rPr lang="en-US" sz="1500" b="1" spc="-60" dirty="0">
                <a:solidFill>
                  <a:schemeClr val="accent5">
                    <a:lumMod val="50000"/>
                  </a:schemeClr>
                </a:solidFill>
                <a:latin typeface="Verdana" panose="020B0604030504040204" pitchFamily="34" charset="0"/>
                <a:ea typeface="Verdana" panose="020B0604030504040204" pitchFamily="34" charset="0"/>
                <a:cs typeface="Verdana"/>
              </a:rPr>
              <a:t>  Price</a:t>
            </a:r>
          </a:p>
          <a:p>
            <a:pPr marL="298450" lvl="2" indent="-285750" algn="just">
              <a:spcBef>
                <a:spcPts val="320"/>
              </a:spcBef>
              <a:buClr>
                <a:schemeClr val="accent5">
                  <a:lumMod val="50000"/>
                </a:schemeClr>
              </a:buClr>
              <a:buFont typeface="Wingdings" panose="05000000000000000000" pitchFamily="2" charset="2"/>
              <a:buChar char="q"/>
            </a:pPr>
            <a:r>
              <a:rPr lang="en-US" sz="1500" spc="35" dirty="0">
                <a:solidFill>
                  <a:schemeClr val="accent5">
                    <a:lumMod val="50000"/>
                  </a:schemeClr>
                </a:solidFill>
                <a:latin typeface="Verdana" panose="020B0604030504040204" pitchFamily="34" charset="0"/>
                <a:ea typeface="Verdana" panose="020B0604030504040204" pitchFamily="34" charset="0"/>
              </a:rPr>
              <a:t>Note </a:t>
            </a:r>
            <a:r>
              <a:rPr lang="en-US" sz="1500" spc="25" dirty="0">
                <a:solidFill>
                  <a:schemeClr val="accent5">
                    <a:lumMod val="50000"/>
                  </a:schemeClr>
                </a:solidFill>
                <a:latin typeface="Verdana" panose="020B0604030504040204" pitchFamily="34" charset="0"/>
                <a:ea typeface="Verdana" panose="020B0604030504040204" pitchFamily="34" charset="0"/>
              </a:rPr>
              <a:t>that </a:t>
            </a:r>
            <a:r>
              <a:rPr lang="en-US" sz="1500" spc="30" dirty="0">
                <a:solidFill>
                  <a:schemeClr val="accent5">
                    <a:lumMod val="50000"/>
                  </a:schemeClr>
                </a:solidFill>
                <a:latin typeface="Verdana" panose="020B0604030504040204" pitchFamily="34" charset="0"/>
                <a:ea typeface="Verdana" panose="020B0604030504040204" pitchFamily="34" charset="0"/>
              </a:rPr>
              <a:t>in </a:t>
            </a:r>
            <a:r>
              <a:rPr lang="en-US" sz="1500" spc="5" dirty="0">
                <a:solidFill>
                  <a:schemeClr val="accent5">
                    <a:lumMod val="50000"/>
                  </a:schemeClr>
                </a:solidFill>
                <a:latin typeface="Verdana" panose="020B0604030504040204" pitchFamily="34" charset="0"/>
                <a:ea typeface="Verdana" panose="020B0604030504040204" pitchFamily="34" charset="0"/>
              </a:rPr>
              <a:t>this </a:t>
            </a:r>
            <a:r>
              <a:rPr lang="en-US" sz="1500" spc="-55" dirty="0">
                <a:solidFill>
                  <a:schemeClr val="accent5">
                    <a:lumMod val="50000"/>
                  </a:schemeClr>
                </a:solidFill>
                <a:latin typeface="Verdana" panose="020B0604030504040204" pitchFamily="34" charset="0"/>
                <a:ea typeface="Verdana" panose="020B0604030504040204" pitchFamily="34" charset="0"/>
              </a:rPr>
              <a:t>case,  </a:t>
            </a:r>
            <a:r>
              <a:rPr lang="en-US" sz="1500" spc="-5" dirty="0">
                <a:solidFill>
                  <a:schemeClr val="accent5">
                    <a:lumMod val="50000"/>
                  </a:schemeClr>
                </a:solidFill>
                <a:latin typeface="Verdana" panose="020B0604030504040204" pitchFamily="34" charset="0"/>
                <a:ea typeface="Verdana" panose="020B0604030504040204" pitchFamily="34" charset="0"/>
              </a:rPr>
              <a:t>revenue </a:t>
            </a:r>
            <a:r>
              <a:rPr lang="en-US" sz="1500" spc="-35" dirty="0">
                <a:solidFill>
                  <a:schemeClr val="accent5">
                    <a:lumMod val="50000"/>
                  </a:schemeClr>
                </a:solidFill>
                <a:latin typeface="Verdana" panose="020B0604030504040204" pitchFamily="34" charset="0"/>
                <a:ea typeface="Verdana" panose="020B0604030504040204" pitchFamily="34" charset="0"/>
              </a:rPr>
              <a:t>refers </a:t>
            </a:r>
            <a:r>
              <a:rPr lang="en-US" sz="1500" spc="10" dirty="0">
                <a:solidFill>
                  <a:schemeClr val="accent5">
                    <a:lumMod val="50000"/>
                  </a:schemeClr>
                </a:solidFill>
                <a:latin typeface="Verdana" panose="020B0604030504040204" pitchFamily="34" charset="0"/>
                <a:ea typeface="Verdana" panose="020B0604030504040204" pitchFamily="34" charset="0"/>
              </a:rPr>
              <a:t>to </a:t>
            </a:r>
            <a:r>
              <a:rPr lang="en-US" sz="1500" spc="35" dirty="0">
                <a:solidFill>
                  <a:schemeClr val="accent5">
                    <a:lumMod val="50000"/>
                  </a:schemeClr>
                </a:solidFill>
                <a:latin typeface="Verdana" panose="020B0604030504040204" pitchFamily="34" charset="0"/>
                <a:ea typeface="Verdana" panose="020B0604030504040204" pitchFamily="34" charset="0"/>
              </a:rPr>
              <a:t>the  money </a:t>
            </a:r>
            <a:r>
              <a:rPr lang="en-US" sz="1500" spc="15" dirty="0">
                <a:solidFill>
                  <a:schemeClr val="accent5">
                    <a:lumMod val="50000"/>
                  </a:schemeClr>
                </a:solidFill>
                <a:latin typeface="Verdana" panose="020B0604030504040204" pitchFamily="34" charset="0"/>
                <a:ea typeface="Verdana" panose="020B0604030504040204" pitchFamily="34" charset="0"/>
              </a:rPr>
              <a:t>earned </a:t>
            </a:r>
            <a:r>
              <a:rPr lang="en-US" sz="1500" dirty="0">
                <a:solidFill>
                  <a:schemeClr val="accent5">
                    <a:lumMod val="50000"/>
                  </a:schemeClr>
                </a:solidFill>
                <a:latin typeface="Verdana" panose="020B0604030504040204" pitchFamily="34" charset="0"/>
                <a:ea typeface="Verdana" panose="020B0604030504040204" pitchFamily="34" charset="0"/>
              </a:rPr>
              <a:t>only</a:t>
            </a:r>
            <a:r>
              <a:rPr lang="en-US" sz="1500" spc="-380" dirty="0">
                <a:solidFill>
                  <a:schemeClr val="accent5">
                    <a:lumMod val="50000"/>
                  </a:schemeClr>
                </a:solidFill>
                <a:latin typeface="Verdana" panose="020B0604030504040204" pitchFamily="34" charset="0"/>
                <a:ea typeface="Verdana" panose="020B0604030504040204" pitchFamily="34" charset="0"/>
              </a:rPr>
              <a:t> </a:t>
            </a:r>
            <a:r>
              <a:rPr lang="en-US" sz="1500" spc="60" dirty="0">
                <a:solidFill>
                  <a:schemeClr val="accent5">
                    <a:lumMod val="50000"/>
                  </a:schemeClr>
                </a:solidFill>
                <a:latin typeface="Verdana" panose="020B0604030504040204" pitchFamily="34" charset="0"/>
                <a:ea typeface="Verdana" panose="020B0604030504040204" pitchFamily="34" charset="0"/>
              </a:rPr>
              <a:t>from  </a:t>
            </a:r>
            <a:r>
              <a:rPr lang="en-US" sz="1500" spc="35" dirty="0">
                <a:solidFill>
                  <a:schemeClr val="accent5">
                    <a:lumMod val="50000"/>
                  </a:schemeClr>
                </a:solidFill>
                <a:latin typeface="Verdana" panose="020B0604030504040204" pitchFamily="34" charset="0"/>
                <a:ea typeface="Verdana" panose="020B0604030504040204" pitchFamily="34" charset="0"/>
              </a:rPr>
              <a:t>paid </a:t>
            </a:r>
            <a:r>
              <a:rPr lang="en-US" sz="1500" spc="55" dirty="0">
                <a:solidFill>
                  <a:schemeClr val="accent5">
                    <a:lumMod val="50000"/>
                  </a:schemeClr>
                </a:solidFill>
                <a:latin typeface="Verdana" panose="020B0604030504040204" pitchFamily="34" charset="0"/>
                <a:ea typeface="Verdana" panose="020B0604030504040204" pitchFamily="34" charset="0"/>
              </a:rPr>
              <a:t>app</a:t>
            </a:r>
            <a:r>
              <a:rPr lang="en-US" sz="1500" spc="-370" dirty="0">
                <a:solidFill>
                  <a:schemeClr val="accent5">
                    <a:lumMod val="50000"/>
                  </a:schemeClr>
                </a:solidFill>
                <a:latin typeface="Verdana" panose="020B0604030504040204" pitchFamily="34" charset="0"/>
                <a:ea typeface="Verdana" panose="020B0604030504040204" pitchFamily="34" charset="0"/>
              </a:rPr>
              <a:t> </a:t>
            </a:r>
            <a:r>
              <a:rPr lang="en-US" sz="1500" spc="-40" dirty="0">
                <a:solidFill>
                  <a:schemeClr val="accent5">
                    <a:lumMod val="50000"/>
                  </a:schemeClr>
                </a:solidFill>
                <a:latin typeface="Verdana" panose="020B0604030504040204" pitchFamily="34" charset="0"/>
                <a:ea typeface="Verdana" panose="020B0604030504040204" pitchFamily="34" charset="0"/>
              </a:rPr>
              <a:t>installs.</a:t>
            </a:r>
          </a:p>
          <a:p>
            <a:pPr marL="297815" marR="20320" indent="-285750" algn="just">
              <a:lnSpc>
                <a:spcPct val="114999"/>
              </a:lnSpc>
              <a:buClr>
                <a:schemeClr val="accent5">
                  <a:lumMod val="50000"/>
                </a:schemeClr>
              </a:buClr>
              <a:buFont typeface="Wingdings" panose="05000000000000000000" pitchFamily="2" charset="2"/>
              <a:buChar char="q"/>
              <a:tabLst>
                <a:tab pos="469900" algn="l"/>
              </a:tabLst>
            </a:pPr>
            <a:r>
              <a:rPr lang="en-US" sz="1500" spc="5" dirty="0">
                <a:solidFill>
                  <a:schemeClr val="accent5">
                    <a:lumMod val="50000"/>
                  </a:schemeClr>
                </a:solidFill>
                <a:latin typeface="Verdana" panose="020B0604030504040204" pitchFamily="34" charset="0"/>
                <a:ea typeface="Verdana" panose="020B0604030504040204" pitchFamily="34" charset="0"/>
              </a:rPr>
              <a:t>The </a:t>
            </a:r>
            <a:r>
              <a:rPr lang="en-US" sz="1500" spc="40" dirty="0">
                <a:solidFill>
                  <a:schemeClr val="accent5">
                    <a:lumMod val="50000"/>
                  </a:schemeClr>
                </a:solidFill>
                <a:latin typeface="Verdana" panose="020B0604030504040204" pitchFamily="34" charset="0"/>
                <a:ea typeface="Verdana" panose="020B0604030504040204" pitchFamily="34" charset="0"/>
              </a:rPr>
              <a:t>top </a:t>
            </a:r>
            <a:r>
              <a:rPr lang="en-US" sz="1500" spc="5" dirty="0">
                <a:solidFill>
                  <a:schemeClr val="accent5">
                    <a:lumMod val="50000"/>
                  </a:schemeClr>
                </a:solidFill>
                <a:latin typeface="Verdana" panose="020B0604030504040204" pitchFamily="34" charset="0"/>
                <a:ea typeface="Verdana" panose="020B0604030504040204" pitchFamily="34" charset="0"/>
              </a:rPr>
              <a:t>categories </a:t>
            </a:r>
            <a:r>
              <a:rPr lang="en-US" sz="1500" spc="30" dirty="0">
                <a:solidFill>
                  <a:schemeClr val="accent5">
                    <a:lumMod val="50000"/>
                  </a:schemeClr>
                </a:solidFill>
                <a:latin typeface="Verdana" panose="020B0604030504040204" pitchFamily="34" charset="0"/>
                <a:ea typeface="Verdana" panose="020B0604030504040204" pitchFamily="34" charset="0"/>
              </a:rPr>
              <a:t>in  </a:t>
            </a:r>
            <a:r>
              <a:rPr lang="en-US" sz="1500" spc="60" dirty="0">
                <a:solidFill>
                  <a:schemeClr val="accent5">
                    <a:lumMod val="50000"/>
                  </a:schemeClr>
                </a:solidFill>
                <a:latin typeface="Verdana" panose="020B0604030504040204" pitchFamily="34" charset="0"/>
                <a:ea typeface="Verdana" panose="020B0604030504040204" pitchFamily="34" charset="0"/>
              </a:rPr>
              <a:t>which</a:t>
            </a:r>
            <a:r>
              <a:rPr lang="en-US" sz="1500" spc="-459" dirty="0">
                <a:solidFill>
                  <a:schemeClr val="accent5">
                    <a:lumMod val="50000"/>
                  </a:schemeClr>
                </a:solidFill>
                <a:latin typeface="Verdana" panose="020B0604030504040204" pitchFamily="34" charset="0"/>
                <a:ea typeface="Verdana" panose="020B0604030504040204" pitchFamily="34" charset="0"/>
              </a:rPr>
              <a:t> </a:t>
            </a:r>
            <a:r>
              <a:rPr lang="en-US" sz="1500" spc="10" dirty="0">
                <a:solidFill>
                  <a:schemeClr val="accent5">
                    <a:lumMod val="50000"/>
                  </a:schemeClr>
                </a:solidFill>
                <a:latin typeface="Verdana" panose="020B0604030504040204" pitchFamily="34" charset="0"/>
                <a:ea typeface="Verdana" panose="020B0604030504040204" pitchFamily="34" charset="0"/>
              </a:rPr>
              <a:t>these </a:t>
            </a:r>
            <a:r>
              <a:rPr lang="en-US" sz="1500" spc="30" dirty="0">
                <a:solidFill>
                  <a:schemeClr val="accent5">
                    <a:lumMod val="50000"/>
                  </a:schemeClr>
                </a:solidFill>
                <a:latin typeface="Verdana" panose="020B0604030504040204" pitchFamily="34" charset="0"/>
                <a:ea typeface="Verdana" panose="020B0604030504040204" pitchFamily="34" charset="0"/>
              </a:rPr>
              <a:t>apps </a:t>
            </a:r>
            <a:r>
              <a:rPr lang="en-US" sz="1500" spc="-25" dirty="0">
                <a:solidFill>
                  <a:schemeClr val="accent5">
                    <a:lumMod val="50000"/>
                  </a:schemeClr>
                </a:solidFill>
                <a:latin typeface="Verdana" panose="020B0604030504040204" pitchFamily="34" charset="0"/>
                <a:ea typeface="Verdana" panose="020B0604030504040204" pitchFamily="34" charset="0"/>
              </a:rPr>
              <a:t>fall </a:t>
            </a:r>
            <a:r>
              <a:rPr lang="en-US" sz="1500" spc="-30" dirty="0">
                <a:solidFill>
                  <a:schemeClr val="accent5">
                    <a:lumMod val="50000"/>
                  </a:schemeClr>
                </a:solidFill>
                <a:latin typeface="Verdana" panose="020B0604030504040204" pitchFamily="34" charset="0"/>
                <a:ea typeface="Verdana" panose="020B0604030504040204" pitchFamily="34" charset="0"/>
              </a:rPr>
              <a:t>are  </a:t>
            </a:r>
            <a:r>
              <a:rPr lang="en-US" sz="1500" b="1" spc="-120" dirty="0">
                <a:solidFill>
                  <a:schemeClr val="accent5">
                    <a:lumMod val="50000"/>
                  </a:schemeClr>
                </a:solidFill>
                <a:latin typeface="Verdana" panose="020B0604030504040204" pitchFamily="34" charset="0"/>
                <a:ea typeface="Verdana" panose="020B0604030504040204" pitchFamily="34" charset="0"/>
                <a:cs typeface="Verdana"/>
              </a:rPr>
              <a:t>Lifestyle</a:t>
            </a:r>
            <a:r>
              <a:rPr lang="en-US" sz="1500" spc="-120" dirty="0">
                <a:solidFill>
                  <a:schemeClr val="accent5">
                    <a:lumMod val="50000"/>
                  </a:schemeClr>
                </a:solidFill>
                <a:latin typeface="Verdana" panose="020B0604030504040204" pitchFamily="34" charset="0"/>
                <a:ea typeface="Verdana" panose="020B0604030504040204" pitchFamily="34" charset="0"/>
              </a:rPr>
              <a:t>(5), </a:t>
            </a:r>
            <a:r>
              <a:rPr lang="en-US" sz="1500" b="1" spc="-130" dirty="0">
                <a:solidFill>
                  <a:schemeClr val="accent5">
                    <a:lumMod val="50000"/>
                  </a:schemeClr>
                </a:solidFill>
                <a:latin typeface="Verdana" panose="020B0604030504040204" pitchFamily="34" charset="0"/>
                <a:ea typeface="Verdana" panose="020B0604030504040204" pitchFamily="34" charset="0"/>
                <a:cs typeface="Verdana"/>
              </a:rPr>
              <a:t>Family</a:t>
            </a:r>
            <a:r>
              <a:rPr lang="en-US" sz="1500" spc="-130" dirty="0">
                <a:solidFill>
                  <a:schemeClr val="accent5">
                    <a:lumMod val="50000"/>
                  </a:schemeClr>
                </a:solidFill>
                <a:latin typeface="Verdana" panose="020B0604030504040204" pitchFamily="34" charset="0"/>
                <a:ea typeface="Verdana" panose="020B0604030504040204" pitchFamily="34" charset="0"/>
              </a:rPr>
              <a:t>(5),  </a:t>
            </a:r>
            <a:r>
              <a:rPr lang="en-US" sz="1500" b="1" spc="-50" dirty="0">
                <a:solidFill>
                  <a:schemeClr val="accent5">
                    <a:lumMod val="50000"/>
                  </a:schemeClr>
                </a:solidFill>
                <a:latin typeface="Verdana" panose="020B0604030504040204" pitchFamily="34" charset="0"/>
                <a:ea typeface="Verdana" panose="020B0604030504040204" pitchFamily="34" charset="0"/>
                <a:cs typeface="Verdana"/>
              </a:rPr>
              <a:t>and</a:t>
            </a:r>
            <a:r>
              <a:rPr lang="en-US" sz="1500" b="1" spc="-114" dirty="0">
                <a:solidFill>
                  <a:schemeClr val="accent5">
                    <a:lumMod val="50000"/>
                  </a:schemeClr>
                </a:solidFill>
                <a:latin typeface="Verdana" panose="020B0604030504040204" pitchFamily="34" charset="0"/>
                <a:ea typeface="Verdana" panose="020B0604030504040204" pitchFamily="34" charset="0"/>
                <a:cs typeface="Verdana"/>
              </a:rPr>
              <a:t> </a:t>
            </a:r>
            <a:r>
              <a:rPr lang="en-US" sz="1500" b="1" spc="-120" dirty="0">
                <a:solidFill>
                  <a:schemeClr val="accent5">
                    <a:lumMod val="50000"/>
                  </a:schemeClr>
                </a:solidFill>
                <a:latin typeface="Verdana" panose="020B0604030504040204" pitchFamily="34" charset="0"/>
                <a:ea typeface="Verdana" panose="020B0604030504040204" pitchFamily="34" charset="0"/>
                <a:cs typeface="Verdana"/>
              </a:rPr>
              <a:t>Game</a:t>
            </a:r>
            <a:r>
              <a:rPr lang="en-US" sz="1500" spc="-120" dirty="0">
                <a:solidFill>
                  <a:schemeClr val="accent5">
                    <a:lumMod val="50000"/>
                  </a:schemeClr>
                </a:solidFill>
                <a:latin typeface="Verdana" panose="020B0604030504040204" pitchFamily="34" charset="0"/>
                <a:ea typeface="Verdana" panose="020B0604030504040204" pitchFamily="34" charset="0"/>
              </a:rPr>
              <a:t>(4).</a:t>
            </a:r>
          </a:p>
          <a:p>
            <a:pPr marL="297815" marR="5080" indent="-285750" algn="just">
              <a:lnSpc>
                <a:spcPct val="114999"/>
              </a:lnSpc>
              <a:spcBef>
                <a:spcPts val="100"/>
              </a:spcBef>
              <a:buClr>
                <a:schemeClr val="accent5">
                  <a:lumMod val="50000"/>
                </a:schemeClr>
              </a:buClr>
              <a:buFont typeface="Wingdings" panose="05000000000000000000" pitchFamily="2" charset="2"/>
              <a:buChar char="q"/>
              <a:tabLst>
                <a:tab pos="469900" algn="l"/>
              </a:tabLst>
            </a:pPr>
            <a:r>
              <a:rPr lang="en-US" sz="1500" b="1" spc="-75" dirty="0">
                <a:solidFill>
                  <a:schemeClr val="accent5">
                    <a:lumMod val="50000"/>
                  </a:schemeClr>
                </a:solidFill>
                <a:latin typeface="Verdana" panose="020B0604030504040204" pitchFamily="34" charset="0"/>
                <a:ea typeface="Verdana" panose="020B0604030504040204" pitchFamily="34" charset="0"/>
                <a:cs typeface="Verdana"/>
              </a:rPr>
              <a:t>Minecraft</a:t>
            </a:r>
            <a:r>
              <a:rPr lang="en-US" sz="1500" spc="-75" dirty="0">
                <a:solidFill>
                  <a:schemeClr val="accent5">
                    <a:lumMod val="50000"/>
                  </a:schemeClr>
                </a:solidFill>
                <a:latin typeface="Verdana" panose="020B0604030504040204" pitchFamily="34" charset="0"/>
                <a:ea typeface="Verdana" panose="020B0604030504040204" pitchFamily="34" charset="0"/>
                <a:cs typeface="Verdana"/>
              </a:rPr>
              <a:t>, </a:t>
            </a:r>
            <a:r>
              <a:rPr lang="en-US" sz="1500" b="1" spc="-395" dirty="0">
                <a:solidFill>
                  <a:schemeClr val="accent5">
                    <a:lumMod val="50000"/>
                  </a:schemeClr>
                </a:solidFill>
                <a:latin typeface="Verdana" panose="020B0604030504040204" pitchFamily="34" charset="0"/>
                <a:ea typeface="Verdana" panose="020B0604030504040204" pitchFamily="34" charset="0"/>
                <a:cs typeface="Verdana"/>
              </a:rPr>
              <a:t>I </a:t>
            </a:r>
            <a:r>
              <a:rPr lang="en-US" sz="1500" b="1" spc="-55" dirty="0">
                <a:solidFill>
                  <a:schemeClr val="accent5">
                    <a:lumMod val="50000"/>
                  </a:schemeClr>
                </a:solidFill>
                <a:latin typeface="Verdana" panose="020B0604030504040204" pitchFamily="34" charset="0"/>
                <a:ea typeface="Verdana" panose="020B0604030504040204" pitchFamily="34" charset="0"/>
                <a:cs typeface="Verdana"/>
              </a:rPr>
              <a:t>am </a:t>
            </a:r>
            <a:r>
              <a:rPr lang="en-US" sz="1500" b="1" spc="-105" dirty="0">
                <a:solidFill>
                  <a:schemeClr val="accent5">
                    <a:lumMod val="50000"/>
                  </a:schemeClr>
                </a:solidFill>
                <a:latin typeface="Verdana" panose="020B0604030504040204" pitchFamily="34" charset="0"/>
                <a:ea typeface="Verdana" panose="020B0604030504040204" pitchFamily="34" charset="0"/>
                <a:cs typeface="Verdana"/>
              </a:rPr>
              <a:t>rich</a:t>
            </a:r>
            <a:r>
              <a:rPr lang="en-US" sz="1500" spc="-105" dirty="0">
                <a:solidFill>
                  <a:schemeClr val="accent5">
                    <a:lumMod val="50000"/>
                  </a:schemeClr>
                </a:solidFill>
                <a:latin typeface="Verdana" panose="020B0604030504040204" pitchFamily="34" charset="0"/>
                <a:ea typeface="Verdana" panose="020B0604030504040204" pitchFamily="34" charset="0"/>
                <a:cs typeface="Verdana"/>
              </a:rPr>
              <a:t>, </a:t>
            </a:r>
            <a:r>
              <a:rPr lang="en-US" sz="1500" spc="50" dirty="0">
                <a:solidFill>
                  <a:schemeClr val="accent5">
                    <a:lumMod val="50000"/>
                  </a:schemeClr>
                </a:solidFill>
                <a:latin typeface="Verdana" panose="020B0604030504040204" pitchFamily="34" charset="0"/>
                <a:ea typeface="Verdana" panose="020B0604030504040204" pitchFamily="34" charset="0"/>
                <a:cs typeface="Verdana"/>
              </a:rPr>
              <a:t>and </a:t>
            </a:r>
            <a:r>
              <a:rPr lang="en-US" sz="1500" b="1" spc="-395" dirty="0">
                <a:solidFill>
                  <a:schemeClr val="accent5">
                    <a:lumMod val="50000"/>
                  </a:schemeClr>
                </a:solidFill>
                <a:latin typeface="Verdana" panose="020B0604030504040204" pitchFamily="34" charset="0"/>
                <a:ea typeface="Verdana" panose="020B0604030504040204" pitchFamily="34" charset="0"/>
                <a:cs typeface="Verdana"/>
              </a:rPr>
              <a:t>I </a:t>
            </a:r>
            <a:r>
              <a:rPr lang="en-US" sz="1500" b="1" spc="-55" dirty="0">
                <a:solidFill>
                  <a:schemeClr val="accent5">
                    <a:lumMod val="50000"/>
                  </a:schemeClr>
                </a:solidFill>
                <a:latin typeface="Verdana" panose="020B0604030504040204" pitchFamily="34" charset="0"/>
                <a:ea typeface="Verdana" panose="020B0604030504040204" pitchFamily="34" charset="0"/>
                <a:cs typeface="Verdana"/>
              </a:rPr>
              <a:t>am  </a:t>
            </a:r>
            <a:r>
              <a:rPr lang="en-US" sz="1500" b="1" spc="-65" dirty="0">
                <a:solidFill>
                  <a:schemeClr val="accent5">
                    <a:lumMod val="50000"/>
                  </a:schemeClr>
                </a:solidFill>
                <a:latin typeface="Verdana" panose="020B0604030504040204" pitchFamily="34" charset="0"/>
                <a:ea typeface="Verdana" panose="020B0604030504040204" pitchFamily="34" charset="0"/>
                <a:cs typeface="Verdana"/>
              </a:rPr>
              <a:t>rich </a:t>
            </a:r>
            <a:r>
              <a:rPr lang="en-US" sz="1500" b="1" spc="-55" dirty="0">
                <a:solidFill>
                  <a:schemeClr val="accent5">
                    <a:lumMod val="50000"/>
                  </a:schemeClr>
                </a:solidFill>
                <a:latin typeface="Verdana" panose="020B0604030504040204" pitchFamily="34" charset="0"/>
                <a:ea typeface="Verdana" panose="020B0604030504040204" pitchFamily="34" charset="0"/>
                <a:cs typeface="Verdana"/>
              </a:rPr>
              <a:t>premium </a:t>
            </a:r>
            <a:r>
              <a:rPr lang="en-US" sz="1500" spc="-30" dirty="0">
                <a:solidFill>
                  <a:schemeClr val="accent5">
                    <a:lumMod val="50000"/>
                  </a:schemeClr>
                </a:solidFill>
                <a:latin typeface="Verdana" panose="020B0604030504040204" pitchFamily="34" charset="0"/>
                <a:ea typeface="Verdana" panose="020B0604030504040204" pitchFamily="34" charset="0"/>
                <a:cs typeface="Verdana"/>
              </a:rPr>
              <a:t>are </a:t>
            </a:r>
            <a:r>
              <a:rPr lang="en-US" sz="1500" spc="35" dirty="0">
                <a:solidFill>
                  <a:schemeClr val="accent5">
                    <a:lumMod val="50000"/>
                  </a:schemeClr>
                </a:solidFill>
                <a:latin typeface="Verdana" panose="020B0604030504040204" pitchFamily="34" charset="0"/>
                <a:ea typeface="Verdana" panose="020B0604030504040204" pitchFamily="34" charset="0"/>
                <a:cs typeface="Verdana"/>
              </a:rPr>
              <a:t>the </a:t>
            </a:r>
            <a:r>
              <a:rPr lang="en-US" sz="1500" spc="40" dirty="0">
                <a:solidFill>
                  <a:schemeClr val="accent5">
                    <a:lumMod val="50000"/>
                  </a:schemeClr>
                </a:solidFill>
                <a:latin typeface="Verdana" panose="020B0604030504040204" pitchFamily="34" charset="0"/>
                <a:ea typeface="Verdana" panose="020B0604030504040204" pitchFamily="34" charset="0"/>
                <a:cs typeface="Verdana"/>
              </a:rPr>
              <a:t>top </a:t>
            </a:r>
            <a:r>
              <a:rPr lang="en-US" sz="1500" spc="35" dirty="0">
                <a:solidFill>
                  <a:schemeClr val="accent5">
                    <a:lumMod val="50000"/>
                  </a:schemeClr>
                </a:solidFill>
                <a:latin typeface="Verdana" panose="020B0604030504040204" pitchFamily="34" charset="0"/>
                <a:ea typeface="Verdana" panose="020B0604030504040204" pitchFamily="34" charset="0"/>
                <a:cs typeface="Verdana"/>
              </a:rPr>
              <a:t>paid  </a:t>
            </a:r>
            <a:r>
              <a:rPr lang="en-US" sz="1500" spc="30" dirty="0">
                <a:solidFill>
                  <a:schemeClr val="accent5">
                    <a:lumMod val="50000"/>
                  </a:schemeClr>
                </a:solidFill>
                <a:latin typeface="Verdana" panose="020B0604030504040204" pitchFamily="34" charset="0"/>
                <a:ea typeface="Verdana" panose="020B0604030504040204" pitchFamily="34" charset="0"/>
                <a:cs typeface="Verdana"/>
              </a:rPr>
              <a:t>apps </a:t>
            </a:r>
            <a:r>
              <a:rPr lang="en-US" sz="1500" spc="25" dirty="0">
                <a:solidFill>
                  <a:schemeClr val="accent5">
                    <a:lumMod val="50000"/>
                  </a:schemeClr>
                </a:solidFill>
                <a:latin typeface="Verdana" panose="020B0604030504040204" pitchFamily="34" charset="0"/>
                <a:ea typeface="Verdana" panose="020B0604030504040204" pitchFamily="34" charset="0"/>
                <a:cs typeface="Verdana"/>
              </a:rPr>
              <a:t>based </a:t>
            </a:r>
            <a:r>
              <a:rPr lang="en-US" sz="1500" spc="55" dirty="0">
                <a:solidFill>
                  <a:schemeClr val="accent5">
                    <a:lumMod val="50000"/>
                  </a:schemeClr>
                </a:solidFill>
                <a:latin typeface="Verdana" panose="020B0604030504040204" pitchFamily="34" charset="0"/>
                <a:ea typeface="Verdana" panose="020B0604030504040204" pitchFamily="34" charset="0"/>
                <a:cs typeface="Verdana"/>
              </a:rPr>
              <a:t>on </a:t>
            </a:r>
            <a:r>
              <a:rPr lang="en-US" sz="1500" spc="-5" dirty="0">
                <a:solidFill>
                  <a:schemeClr val="accent5">
                    <a:lumMod val="50000"/>
                  </a:schemeClr>
                </a:solidFill>
                <a:latin typeface="Verdana" panose="020B0604030504040204" pitchFamily="34" charset="0"/>
                <a:ea typeface="Verdana" panose="020B0604030504040204" pitchFamily="34" charset="0"/>
                <a:cs typeface="Verdana"/>
              </a:rPr>
              <a:t>revenue  generated.</a:t>
            </a:r>
            <a:endParaRPr lang="en-US" sz="1500" dirty="0">
              <a:solidFill>
                <a:schemeClr val="accent5">
                  <a:lumMod val="50000"/>
                </a:schemeClr>
              </a:solidFill>
              <a:latin typeface="Verdana" panose="020B0604030504040204" pitchFamily="34" charset="0"/>
              <a:ea typeface="Verdana" panose="020B0604030504040204" pitchFamily="34" charset="0"/>
              <a:cs typeface="Verdana"/>
            </a:endParaRPr>
          </a:p>
          <a:p>
            <a:pPr marL="12065" marR="14604" algn="just">
              <a:lnSpc>
                <a:spcPct val="114999"/>
              </a:lnSpc>
              <a:buClr>
                <a:schemeClr val="accent5">
                  <a:lumMod val="50000"/>
                </a:schemeClr>
              </a:buClr>
              <a:tabLst>
                <a:tab pos="469900" algn="l"/>
              </a:tabLst>
            </a:pPr>
            <a:endParaRPr lang="en-US" sz="1500" dirty="0">
              <a:solidFill>
                <a:schemeClr val="accent5">
                  <a:lumMod val="50000"/>
                </a:schemeClr>
              </a:solidFill>
              <a:latin typeface="Verdana" panose="020B0604030504040204" pitchFamily="34" charset="0"/>
              <a:ea typeface="Verdana" panose="020B0604030504040204" pitchFamily="34" charset="0"/>
              <a:cs typeface="Verdana"/>
            </a:endParaRPr>
          </a:p>
          <a:p>
            <a:pPr marL="469265" marR="20320" indent="-457200" algn="just">
              <a:lnSpc>
                <a:spcPct val="114999"/>
              </a:lnSpc>
              <a:buFont typeface="AoyagiKouzanFontT"/>
              <a:buChar char="❏"/>
              <a:tabLst>
                <a:tab pos="469900" algn="l"/>
              </a:tabLst>
            </a:pPr>
            <a:endParaRPr lang="en-US" sz="1500" spc="-120" dirty="0">
              <a:latin typeface="Verdana" panose="020B0604030504040204" pitchFamily="34" charset="0"/>
              <a:ea typeface="Verdana" panose="020B0604030504040204" pitchFamily="34" charset="0"/>
            </a:endParaRPr>
          </a:p>
        </p:txBody>
      </p:sp>
      <p:sp>
        <p:nvSpPr>
          <p:cNvPr id="11" name="object 7">
            <a:extLst>
              <a:ext uri="{FF2B5EF4-FFF2-40B4-BE49-F238E27FC236}">
                <a16:creationId xmlns:a16="http://schemas.microsoft.com/office/drawing/2014/main" xmlns="" id="{609A59B4-341A-57CF-AD7E-7A1C3E151FBD}"/>
              </a:ext>
            </a:extLst>
          </p:cNvPr>
          <p:cNvSpPr/>
          <p:nvPr/>
        </p:nvSpPr>
        <p:spPr>
          <a:xfrm>
            <a:off x="144379" y="926773"/>
            <a:ext cx="3415943" cy="3958314"/>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
        <p:nvSpPr>
          <p:cNvPr id="2" name="AutoShape 2">
            <a:extLst>
              <a:ext uri="{FF2B5EF4-FFF2-40B4-BE49-F238E27FC236}">
                <a16:creationId xmlns:a16="http://schemas.microsoft.com/office/drawing/2014/main" xmlns="" id="{B5147EBE-D80C-338F-30F7-2FA5A589F1DC}"/>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xmlns="" id="{461E01B7-AFE4-2220-34C2-0B77AC9232A7}"/>
              </a:ext>
            </a:extLst>
          </p:cNvPr>
          <p:cNvPicPr>
            <a:picLocks noChangeAspect="1"/>
          </p:cNvPicPr>
          <p:nvPr/>
        </p:nvPicPr>
        <p:blipFill>
          <a:blip r:embed="rId3"/>
          <a:stretch>
            <a:fillRect/>
          </a:stretch>
        </p:blipFill>
        <p:spPr>
          <a:xfrm>
            <a:off x="4219478" y="926773"/>
            <a:ext cx="4267200" cy="2542445"/>
          </a:xfrm>
          <a:prstGeom prst="rect">
            <a:avLst/>
          </a:prstGeom>
        </p:spPr>
      </p:pic>
    </p:spTree>
    <p:extLst>
      <p:ext uri="{BB962C8B-B14F-4D97-AF65-F5344CB8AC3E}">
        <p14:creationId xmlns:p14="http://schemas.microsoft.com/office/powerpoint/2010/main" val="41658946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3"/>
          <p:cNvSpPr txBox="1"/>
          <p:nvPr/>
        </p:nvSpPr>
        <p:spPr>
          <a:xfrm>
            <a:off x="907647" y="153041"/>
            <a:ext cx="7526234" cy="467670"/>
          </a:xfrm>
          <a:prstGeom prst="rect">
            <a:avLst/>
          </a:prstGeom>
          <a:noFill/>
          <a:ln>
            <a:noFill/>
          </a:ln>
        </p:spPr>
        <p:txBody>
          <a:bodyPr spcFirstLastPara="1" wrap="square" lIns="91425" tIns="45700" rIns="91425" bIns="45700" anchor="t" anchorCtr="0">
            <a:noAutofit/>
          </a:bodyPr>
          <a:lstStyle/>
          <a:p>
            <a:pPr lvl="0">
              <a:buClr>
                <a:schemeClr val="dk1"/>
              </a:buClr>
              <a:buSzPts val="1800"/>
            </a:pPr>
            <a:r>
              <a:rPr lang="en-US" sz="2400" b="1" dirty="0">
                <a:solidFill>
                  <a:schemeClr val="tx1"/>
                </a:solidFill>
                <a:cs typeface="Old Standard TT"/>
              </a:rPr>
              <a:t>WHY ANALYZE THE GOOGLE</a:t>
            </a:r>
            <a:r>
              <a:rPr lang="en-US" sz="2400" b="1" spc="-135" dirty="0">
                <a:solidFill>
                  <a:schemeClr val="tx1"/>
                </a:solidFill>
                <a:cs typeface="Old Standard TT"/>
              </a:rPr>
              <a:t>  </a:t>
            </a:r>
            <a:r>
              <a:rPr lang="en-US" sz="2400" b="1" dirty="0">
                <a:solidFill>
                  <a:schemeClr val="tx1"/>
                </a:solidFill>
                <a:cs typeface="Old Standard TT"/>
              </a:rPr>
              <a:t>PLAY  </a:t>
            </a:r>
            <a:r>
              <a:rPr lang="en-US" sz="2400" b="1" spc="-5" dirty="0">
                <a:solidFill>
                  <a:schemeClr val="tx1"/>
                </a:solidFill>
                <a:cs typeface="Old Standard TT"/>
              </a:rPr>
              <a:t>STORE?</a:t>
            </a:r>
            <a:endParaRPr sz="2400" dirty="0"/>
          </a:p>
        </p:txBody>
      </p:sp>
      <p:pic>
        <p:nvPicPr>
          <p:cNvPr id="6" name="Picture 5" hidden="1">
            <a:extLst>
              <a:ext uri="{FF2B5EF4-FFF2-40B4-BE49-F238E27FC236}">
                <a16:creationId xmlns:a16="http://schemas.microsoft.com/office/drawing/2014/main" xmlns="" id="{EC85476F-92CE-0BB6-50AE-A33BBE2D9E0A}"/>
              </a:ext>
            </a:extLst>
          </p:cNvPr>
          <p:cNvPicPr>
            <a:picLocks noChangeAspect="1"/>
          </p:cNvPicPr>
          <p:nvPr/>
        </p:nvPicPr>
        <p:blipFill>
          <a:blip r:embed="rId3"/>
          <a:stretch>
            <a:fillRect/>
          </a:stretch>
        </p:blipFill>
        <p:spPr>
          <a:xfrm>
            <a:off x="209405" y="830638"/>
            <a:ext cx="8674811" cy="3762302"/>
          </a:xfrm>
          <a:prstGeom prst="rect">
            <a:avLst/>
          </a:prstGeom>
        </p:spPr>
      </p:pic>
      <p:sp>
        <p:nvSpPr>
          <p:cNvPr id="899" name="Google Shape;899;p3"/>
          <p:cNvSpPr txBox="1"/>
          <p:nvPr/>
        </p:nvSpPr>
        <p:spPr>
          <a:xfrm>
            <a:off x="1712270" y="1719979"/>
            <a:ext cx="4210136" cy="428206"/>
          </a:xfrm>
          <a:prstGeom prst="rect">
            <a:avLst/>
          </a:prstGeom>
          <a:noFill/>
          <a:ln>
            <a:noFill/>
          </a:ln>
        </p:spPr>
        <p:style>
          <a:lnRef idx="0">
            <a:scrgbClr r="0" g="0" b="0"/>
          </a:lnRef>
          <a:fillRef idx="0">
            <a:scrgbClr r="0" g="0" b="0"/>
          </a:fillRef>
          <a:effectRef idx="0">
            <a:scrgbClr r="0" g="0" b="0"/>
          </a:effectRef>
          <a:fontRef idx="minor">
            <a:schemeClr val="accent5"/>
          </a:fontRef>
        </p:style>
        <p:txBody>
          <a:bodyPr spcFirstLastPara="1" wrap="square" lIns="91425" tIns="45700" rIns="91425" bIns="45700" anchor="t" anchorCtr="0">
            <a:noAutofit/>
          </a:bodyPr>
          <a:lstStyle/>
          <a:p>
            <a:pPr marL="216000" indent="-72000" algn="just">
              <a:lnSpc>
                <a:spcPct val="100000"/>
              </a:lnSpc>
              <a:buClr>
                <a:srgbClr val="000000"/>
              </a:buClr>
              <a:buFont typeface="Arial"/>
              <a:buChar char="•"/>
            </a:pPr>
            <a:endParaRPr lang="en-US" sz="1600" b="0" strike="noStrike" spc="-1" dirty="0">
              <a:solidFill>
                <a:schemeClr val="accent5">
                  <a:lumMod val="50000"/>
                </a:schemeClr>
              </a:solidFill>
              <a:latin typeface="Verdana" panose="020B0604030504040204" pitchFamily="34" charset="0"/>
              <a:ea typeface="Verdana" panose="020B0604030504040204" pitchFamily="34" charset="0"/>
            </a:endParaRPr>
          </a:p>
          <a:p>
            <a:pPr marL="144000" algn="just">
              <a:lnSpc>
                <a:spcPct val="100000"/>
              </a:lnSpc>
              <a:buClr>
                <a:srgbClr val="000000"/>
              </a:buClr>
            </a:pPr>
            <a:endParaRPr lang="en-US" sz="1600" spc="-1" dirty="0">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endParaRPr lang="en-US" sz="1600" b="0" strike="noStrike" spc="-1" dirty="0">
              <a:latin typeface="Verdana" panose="020B0604030504040204" pitchFamily="34" charset="0"/>
              <a:ea typeface="Verdana" panose="020B0604030504040204" pitchFamily="34" charset="0"/>
            </a:endParaRPr>
          </a:p>
        </p:txBody>
      </p:sp>
      <p:grpSp>
        <p:nvGrpSpPr>
          <p:cNvPr id="7" name="object 11">
            <a:extLst>
              <a:ext uri="{FF2B5EF4-FFF2-40B4-BE49-F238E27FC236}">
                <a16:creationId xmlns:a16="http://schemas.microsoft.com/office/drawing/2014/main" xmlns="" id="{26488315-CA70-D11C-3D79-7B19ABB9E130}"/>
              </a:ext>
            </a:extLst>
          </p:cNvPr>
          <p:cNvGrpSpPr/>
          <p:nvPr/>
        </p:nvGrpSpPr>
        <p:grpSpPr>
          <a:xfrm>
            <a:off x="307975" y="79899"/>
            <a:ext cx="599671" cy="583288"/>
            <a:chOff x="478536" y="263652"/>
            <a:chExt cx="809625" cy="809625"/>
          </a:xfrm>
        </p:grpSpPr>
        <p:sp>
          <p:nvSpPr>
            <p:cNvPr id="8" name="object 12">
              <a:extLst>
                <a:ext uri="{FF2B5EF4-FFF2-40B4-BE49-F238E27FC236}">
                  <a16:creationId xmlns:a16="http://schemas.microsoft.com/office/drawing/2014/main" xmlns="" id="{9E68BC6A-CB96-1349-FA30-D4363F9F52AA}"/>
                </a:ext>
              </a:extLst>
            </p:cNvPr>
            <p:cNvSpPr/>
            <p:nvPr/>
          </p:nvSpPr>
          <p:spPr>
            <a:xfrm>
              <a:off x="478536" y="263652"/>
              <a:ext cx="809244" cy="809244"/>
            </a:xfrm>
            <a:prstGeom prst="rect">
              <a:avLst/>
            </a:prstGeom>
            <a:blipFill>
              <a:blip r:embed="rId4" cstate="print"/>
              <a:stretch>
                <a:fillRect/>
              </a:stretch>
            </a:blipFill>
          </p:spPr>
          <p:txBody>
            <a:bodyPr wrap="square" lIns="0" tIns="0" rIns="0" bIns="0" rtlCol="0"/>
            <a:lstStyle/>
            <a:p>
              <a:endParaRPr/>
            </a:p>
          </p:txBody>
        </p:sp>
        <p:sp>
          <p:nvSpPr>
            <p:cNvPr id="9" name="object 13">
              <a:extLst>
                <a:ext uri="{FF2B5EF4-FFF2-40B4-BE49-F238E27FC236}">
                  <a16:creationId xmlns:a16="http://schemas.microsoft.com/office/drawing/2014/main" xmlns="" id="{51F5063F-1AF7-519D-D849-B1A21D641555}"/>
                </a:ext>
              </a:extLst>
            </p:cNvPr>
            <p:cNvSpPr/>
            <p:nvPr/>
          </p:nvSpPr>
          <p:spPr>
            <a:xfrm>
              <a:off x="537972" y="303276"/>
              <a:ext cx="694944" cy="696468"/>
            </a:xfrm>
            <a:prstGeom prst="rect">
              <a:avLst/>
            </a:prstGeom>
            <a:blipFill>
              <a:blip r:embed="rId5" cstate="print"/>
              <a:stretch>
                <a:fillRect/>
              </a:stretch>
            </a:blipFill>
          </p:spPr>
          <p:txBody>
            <a:bodyPr wrap="square" lIns="0" tIns="0" rIns="0" bIns="0" rtlCol="0"/>
            <a:lstStyle/>
            <a:p>
              <a:endParaRPr/>
            </a:p>
          </p:txBody>
        </p:sp>
      </p:grpSp>
      <p:sp>
        <p:nvSpPr>
          <p:cNvPr id="2" name="AutoShape 2" descr="Google's improvements to Google Play: A preliminary review – The Platform  Law Blog"/>
          <p:cNvSpPr>
            <a:spLocks noChangeAspect="1" noChangeArrowheads="1"/>
          </p:cNvSpPr>
          <p:nvPr/>
        </p:nvSpPr>
        <p:spPr bwMode="auto">
          <a:xfrm>
            <a:off x="3142315" y="268132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4" descr="Google's improvements to Google Play: A preliminary review – The Platform  Law Blog"/>
          <p:cNvSpPr>
            <a:spLocks noChangeAspect="1" noChangeArrowheads="1"/>
          </p:cNvSpPr>
          <p:nvPr/>
        </p:nvSpPr>
        <p:spPr bwMode="auto">
          <a:xfrm>
            <a:off x="307975" y="7937"/>
            <a:ext cx="295707"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54" name="Picture 6" descr="A trophy with the Google Play Arrow Logo in its cen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7174" y="2874655"/>
            <a:ext cx="3922692" cy="22084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Top Corners Rounded 4">
            <a:extLst>
              <a:ext uri="{FF2B5EF4-FFF2-40B4-BE49-F238E27FC236}">
                <a16:creationId xmlns:a16="http://schemas.microsoft.com/office/drawing/2014/main" xmlns="" id="{F82C7673-F6A8-A5AD-C0B1-C2DA979DBA03}"/>
              </a:ext>
            </a:extLst>
          </p:cNvPr>
          <p:cNvSpPr/>
          <p:nvPr/>
        </p:nvSpPr>
        <p:spPr>
          <a:xfrm>
            <a:off x="351998" y="789129"/>
            <a:ext cx="8412695" cy="1673044"/>
          </a:xfrm>
          <a:prstGeom prst="round2Same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effectLst/>
                <a:latin typeface="Verdana" panose="020B0604030504040204" pitchFamily="34" charset="0"/>
                <a:ea typeface="Verdana" panose="020B0604030504040204" pitchFamily="34" charset="0"/>
              </a:rPr>
              <a:t>The Google Play Store is home to android applications, music, movies, books, games and television programs.</a:t>
            </a:r>
            <a:r>
              <a:rPr lang="en-US" sz="1500" spc="-1" dirty="0">
                <a:solidFill>
                  <a:schemeClr val="accent5">
                    <a:lumMod val="50000"/>
                  </a:schemeClr>
                </a:solidFill>
                <a:latin typeface="Verdana" panose="020B0604030504040204" pitchFamily="34" charset="0"/>
                <a:ea typeface="Verdana" panose="020B0604030504040204" pitchFamily="34" charset="0"/>
              </a:rPr>
              <a:t> The Play Store apps data has enormous potential to drive app-making businesses to success.</a:t>
            </a:r>
            <a:r>
              <a:rPr lang="en-US" sz="1500" dirty="0">
                <a:effectLst/>
                <a:latin typeface="Verdana" panose="020B0604030504040204" pitchFamily="34" charset="0"/>
                <a:ea typeface="Verdana" panose="020B0604030504040204" pitchFamily="34" charset="0"/>
              </a:rPr>
              <a:t> As per google survey report 3000+ apps are being added every other day. So in this project we are analyzing the Play Store app data to give the  actionable</a:t>
            </a:r>
            <a:r>
              <a:rPr lang="en-US" sz="1500" spc="200" dirty="0">
                <a:effectLst/>
                <a:latin typeface="Verdana" panose="020B0604030504040204" pitchFamily="34" charset="0"/>
                <a:ea typeface="Verdana" panose="020B0604030504040204" pitchFamily="34" charset="0"/>
              </a:rPr>
              <a:t> </a:t>
            </a:r>
            <a:r>
              <a:rPr lang="en-US" sz="1500" dirty="0">
                <a:effectLst/>
                <a:latin typeface="Verdana" panose="020B0604030504040204" pitchFamily="34" charset="0"/>
                <a:ea typeface="Verdana" panose="020B0604030504040204" pitchFamily="34" charset="0"/>
              </a:rPr>
              <a:t>insights for the developers to work on and rule the Android market.</a:t>
            </a:r>
            <a:endParaRPr lang="en-IN" sz="1500" dirty="0">
              <a:effectLst/>
              <a:latin typeface="Verdana" panose="020B0604030504040204" pitchFamily="34" charset="0"/>
              <a:ea typeface="Verdana" panose="020B0604030504040204"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A87D548D-3F24-30D8-E857-226D66889247}"/>
              </a:ext>
            </a:extLst>
          </p:cNvPr>
          <p:cNvSpPr txBox="1"/>
          <p:nvPr/>
        </p:nvSpPr>
        <p:spPr>
          <a:xfrm>
            <a:off x="1183973" y="119195"/>
            <a:ext cx="3241466" cy="461665"/>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App Size Analysis</a:t>
            </a:r>
          </a:p>
        </p:txBody>
      </p:sp>
      <p:sp>
        <p:nvSpPr>
          <p:cNvPr id="7" name="object 13">
            <a:extLst>
              <a:ext uri="{FF2B5EF4-FFF2-40B4-BE49-F238E27FC236}">
                <a16:creationId xmlns:a16="http://schemas.microsoft.com/office/drawing/2014/main" xmlns="" id="{58DBBEF9-E953-6AD5-F1B5-1778316D1218}"/>
              </a:ext>
            </a:extLst>
          </p:cNvPr>
          <p:cNvSpPr/>
          <p:nvPr/>
        </p:nvSpPr>
        <p:spPr>
          <a:xfrm>
            <a:off x="670715" y="129542"/>
            <a:ext cx="513258" cy="506273"/>
          </a:xfrm>
          <a:prstGeom prst="rect">
            <a:avLst/>
          </a:prstGeom>
          <a:blipFill>
            <a:blip r:embed="rId2" cstate="print"/>
            <a:stretch>
              <a:fillRect/>
            </a:stretch>
          </a:blipFill>
          <a:ln>
            <a:noFill/>
          </a:ln>
        </p:spPr>
        <p:txBody>
          <a:bodyPr wrap="square" lIns="0" tIns="0" rIns="0" bIns="0" rtlCol="0"/>
          <a:lstStyle/>
          <a:p>
            <a:endParaRPr dirty="0"/>
          </a:p>
        </p:txBody>
      </p:sp>
      <mc:AlternateContent xmlns:mc="http://schemas.openxmlformats.org/markup-compatibility/2006">
        <mc:Choice xmlns:p14="http://schemas.microsoft.com/office/powerpoint/2010/main" xmlns:aink="http://schemas.microsoft.com/office/drawing/2016/ink" xmlns="" Requires="p14 aink">
          <p:contentPart p14:bwMode="auto" r:id="rId3">
            <p14:nvContentPartPr>
              <p14:cNvPr id="10" name="Ink 9">
                <a:extLst>
                  <a:ext uri="{FF2B5EF4-FFF2-40B4-BE49-F238E27FC236}">
                    <a16:creationId xmlns:a16="http://schemas.microsoft.com/office/drawing/2014/main" id="{F9CA18B0-05F5-5A4F-2397-0AB985FB41A1}"/>
                  </a:ext>
                </a:extLst>
              </p14:cNvPr>
              <p14:cNvContentPartPr/>
              <p14:nvPr/>
            </p14:nvContentPartPr>
            <p14:xfrm>
              <a:off x="2261596" y="1154804"/>
              <a:ext cx="360" cy="360"/>
            </p14:xfrm>
          </p:contentPart>
        </mc:Choice>
        <mc:Fallback>
          <p:pic>
            <p:nvPicPr>
              <p:cNvPr id="10" name="Ink 9">
                <a:extLst>
                  <a:ext uri="{FF2B5EF4-FFF2-40B4-BE49-F238E27FC236}">
                    <a16:creationId xmlns:p14="http://schemas.microsoft.com/office/powerpoint/2010/main" xmlns:aink="http://schemas.microsoft.com/office/drawing/2016/ink" xmlns="" xmlns:a16="http://schemas.microsoft.com/office/drawing/2014/main" id="{F9CA18B0-05F5-5A4F-2397-0AB985FB41A1}"/>
                  </a:ext>
                </a:extLst>
              </p:cNvPr>
              <p:cNvPicPr/>
              <p:nvPr/>
            </p:nvPicPr>
            <p:blipFill>
              <a:blip r:embed="rId4"/>
              <a:stretch>
                <a:fillRect/>
              </a:stretch>
            </p:blipFill>
            <p:spPr>
              <a:xfrm>
                <a:off x="2252956" y="1146164"/>
                <a:ext cx="18000" cy="18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xmlns="" Requires="p14 aink">
          <p:contentPart p14:bwMode="auto" r:id="rId5">
            <p14:nvContentPartPr>
              <p14:cNvPr id="11" name="Ink 10">
                <a:extLst>
                  <a:ext uri="{FF2B5EF4-FFF2-40B4-BE49-F238E27FC236}">
                    <a16:creationId xmlns:a16="http://schemas.microsoft.com/office/drawing/2014/main" id="{5CBBE1E1-4A88-A368-3DCC-B65149F818A2}"/>
                  </a:ext>
                </a:extLst>
              </p14:cNvPr>
              <p14:cNvContentPartPr/>
              <p14:nvPr/>
            </p14:nvContentPartPr>
            <p14:xfrm>
              <a:off x="2436916" y="2300324"/>
              <a:ext cx="8280" cy="360"/>
            </p14:xfrm>
          </p:contentPart>
        </mc:Choice>
        <mc:Fallback>
          <p:pic>
            <p:nvPicPr>
              <p:cNvPr id="11" name="Ink 10">
                <a:extLst>
                  <a:ext uri="{FF2B5EF4-FFF2-40B4-BE49-F238E27FC236}">
                    <a16:creationId xmlns:p14="http://schemas.microsoft.com/office/powerpoint/2010/main" xmlns:aink="http://schemas.microsoft.com/office/drawing/2016/ink" xmlns="" xmlns:a16="http://schemas.microsoft.com/office/drawing/2014/main" id="{5CBBE1E1-4A88-A368-3DCC-B65149F818A2}"/>
                  </a:ext>
                </a:extLst>
              </p:cNvPr>
              <p:cNvPicPr/>
              <p:nvPr/>
            </p:nvPicPr>
            <p:blipFill>
              <a:blip r:embed="rId6"/>
              <a:stretch>
                <a:fillRect/>
              </a:stretch>
            </p:blipFill>
            <p:spPr>
              <a:xfrm>
                <a:off x="2427916" y="2291324"/>
                <a:ext cx="25920" cy="18000"/>
              </a:xfrm>
              <a:prstGeom prst="rect">
                <a:avLst/>
              </a:prstGeom>
            </p:spPr>
          </p:pic>
        </mc:Fallback>
      </mc:AlternateContent>
      <p:sp>
        <p:nvSpPr>
          <p:cNvPr id="3" name="Speech Bubble: Rectangle with Corners Rounded 2">
            <a:extLst>
              <a:ext uri="{FF2B5EF4-FFF2-40B4-BE49-F238E27FC236}">
                <a16:creationId xmlns:a16="http://schemas.microsoft.com/office/drawing/2014/main" xmlns="" id="{21503574-3514-4BD5-A3E5-50F7DF0B8EBD}"/>
              </a:ext>
            </a:extLst>
          </p:cNvPr>
          <p:cNvSpPr/>
          <p:nvPr/>
        </p:nvSpPr>
        <p:spPr>
          <a:xfrm>
            <a:off x="5560907" y="2882611"/>
            <a:ext cx="45719" cy="45719"/>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150" name="Picture 6">
            <a:extLst>
              <a:ext uri="{FF2B5EF4-FFF2-40B4-BE49-F238E27FC236}">
                <a16:creationId xmlns:a16="http://schemas.microsoft.com/office/drawing/2014/main" xmlns="" id="{140D0C5F-BA98-8AE0-410D-F47F8111E2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007" y="652935"/>
            <a:ext cx="8500143" cy="4193921"/>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a:extLst>
              <a:ext uri="{FF2B5EF4-FFF2-40B4-BE49-F238E27FC236}">
                <a16:creationId xmlns:a16="http://schemas.microsoft.com/office/drawing/2014/main" xmlns="" id="{2E10494C-65E9-2C31-4855-51A954EAB6C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2507" y="1081124"/>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2" name="Flowchart: Process 1"/>
          <p:cNvSpPr/>
          <p:nvPr/>
        </p:nvSpPr>
        <p:spPr>
          <a:xfrm>
            <a:off x="6923074" y="1007950"/>
            <a:ext cx="1594963" cy="2566748"/>
          </a:xfrm>
          <a:prstGeom prst="flowChartProcess">
            <a:avLst/>
          </a:prstGeom>
          <a:ln/>
        </p:spPr>
        <p:style>
          <a:lnRef idx="1">
            <a:schemeClr val="accent2"/>
          </a:lnRef>
          <a:fillRef idx="2">
            <a:schemeClr val="accent2"/>
          </a:fillRef>
          <a:effectRef idx="1">
            <a:schemeClr val="accent2"/>
          </a:effectRef>
          <a:fontRef idx="minor">
            <a:schemeClr val="dk1"/>
          </a:fontRef>
        </p:style>
        <p:txBody>
          <a:bodyPr rtlCol="0" anchor="ctr"/>
          <a:lstStyle/>
          <a:p>
            <a:r>
              <a:rPr lang="en-US" sz="1800" b="1" dirty="0">
                <a:solidFill>
                  <a:srgbClr val="C00000"/>
                </a:solidFill>
                <a:ea typeface="Verdana" panose="020B0604030504040204" pitchFamily="34" charset="0"/>
              </a:rPr>
              <a:t>Summary</a:t>
            </a:r>
            <a:r>
              <a:rPr lang="en-US" b="1" dirty="0">
                <a:solidFill>
                  <a:srgbClr val="C00000"/>
                </a:solidFill>
                <a:latin typeface="Verdana" panose="020B0604030504040204" pitchFamily="34" charset="0"/>
                <a:ea typeface="Verdana" panose="020B0604030504040204" pitchFamily="34" charset="0"/>
              </a:rPr>
              <a:t>:</a:t>
            </a:r>
            <a:r>
              <a:rPr lang="en-US" dirty="0">
                <a:solidFill>
                  <a:srgbClr val="C00000"/>
                </a:solidFill>
                <a:latin typeface="Verdana" panose="020B0604030504040204" pitchFamily="34" charset="0"/>
                <a:ea typeface="Verdana" panose="020B0604030504040204" pitchFamily="34" charset="0"/>
              </a:rPr>
              <a:t> </a:t>
            </a:r>
          </a:p>
          <a:p>
            <a:r>
              <a:rPr lang="en-US" dirty="0">
                <a:solidFill>
                  <a:srgbClr val="121930"/>
                </a:solidFill>
                <a:latin typeface="Verdana" panose="020B0604030504040204" pitchFamily="34" charset="0"/>
                <a:ea typeface="Verdana" panose="020B0604030504040204" pitchFamily="34" charset="0"/>
              </a:rPr>
              <a:t>This Distribution Plot shows that sizes of </a:t>
            </a:r>
          </a:p>
          <a:p>
            <a:r>
              <a:rPr lang="en-US" dirty="0">
                <a:solidFill>
                  <a:srgbClr val="121930"/>
                </a:solidFill>
                <a:latin typeface="Verdana" panose="020B0604030504040204" pitchFamily="34" charset="0"/>
                <a:ea typeface="Verdana" panose="020B0604030504040204" pitchFamily="34" charset="0"/>
              </a:rPr>
              <a:t>most of the apps in </a:t>
            </a:r>
            <a:r>
              <a:rPr lang="en-US" dirty="0" err="1">
                <a:solidFill>
                  <a:srgbClr val="121930"/>
                </a:solidFill>
                <a:latin typeface="Verdana" panose="020B0604030504040204" pitchFamily="34" charset="0"/>
                <a:ea typeface="Verdana" panose="020B0604030504040204" pitchFamily="34" charset="0"/>
              </a:rPr>
              <a:t>PlayStore</a:t>
            </a:r>
            <a:r>
              <a:rPr lang="en-US" dirty="0">
                <a:solidFill>
                  <a:srgbClr val="121930"/>
                </a:solidFill>
                <a:latin typeface="Verdana" panose="020B0604030504040204" pitchFamily="34" charset="0"/>
                <a:ea typeface="Verdana" panose="020B0604030504040204" pitchFamily="34" charset="0"/>
              </a:rPr>
              <a:t> are between 0kb to 20000kb.</a:t>
            </a:r>
          </a:p>
        </p:txBody>
      </p:sp>
    </p:spTree>
    <p:extLst>
      <p:ext uri="{BB962C8B-B14F-4D97-AF65-F5344CB8AC3E}">
        <p14:creationId xmlns:p14="http://schemas.microsoft.com/office/powerpoint/2010/main" val="580581276"/>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0D07050F-0E9A-65B1-7565-1FE386735D1D}"/>
              </a:ext>
            </a:extLst>
          </p:cNvPr>
          <p:cNvSpPr txBox="1"/>
          <p:nvPr/>
        </p:nvSpPr>
        <p:spPr>
          <a:xfrm>
            <a:off x="923614" y="173889"/>
            <a:ext cx="6449337" cy="461665"/>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 Android version based on each category</a:t>
            </a:r>
          </a:p>
        </p:txBody>
      </p:sp>
      <p:sp>
        <p:nvSpPr>
          <p:cNvPr id="7" name="object 13">
            <a:extLst>
              <a:ext uri="{FF2B5EF4-FFF2-40B4-BE49-F238E27FC236}">
                <a16:creationId xmlns:a16="http://schemas.microsoft.com/office/drawing/2014/main" xmlns="" id="{96BF6E99-AA58-DD92-8A77-DD4FD05B1CB3}"/>
              </a:ext>
            </a:extLst>
          </p:cNvPr>
          <p:cNvSpPr/>
          <p:nvPr/>
        </p:nvSpPr>
        <p:spPr>
          <a:xfrm>
            <a:off x="410356" y="173889"/>
            <a:ext cx="513258" cy="506273"/>
          </a:xfrm>
          <a:prstGeom prst="rect">
            <a:avLst/>
          </a:prstGeom>
          <a:blipFill>
            <a:blip r:embed="rId2" cstate="print"/>
            <a:stretch>
              <a:fillRect/>
            </a:stretch>
          </a:blipFill>
        </p:spPr>
        <p:txBody>
          <a:bodyPr wrap="square" lIns="0" tIns="0" rIns="0" bIns="0" rtlCol="0"/>
          <a:lstStyle/>
          <a:p>
            <a:endParaRPr/>
          </a:p>
        </p:txBody>
      </p:sp>
      <p:pic>
        <p:nvPicPr>
          <p:cNvPr id="5124" name="Picture 4">
            <a:extLst>
              <a:ext uri="{FF2B5EF4-FFF2-40B4-BE49-F238E27FC236}">
                <a16:creationId xmlns:a16="http://schemas.microsoft.com/office/drawing/2014/main" xmlns="" id="{D65BD21F-27FF-4440-0BAC-952B32A15F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11" y="806025"/>
            <a:ext cx="6654622" cy="4163586"/>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a:extLst>
              <a:ext uri="{FF2B5EF4-FFF2-40B4-BE49-F238E27FC236}">
                <a16:creationId xmlns:a16="http://schemas.microsoft.com/office/drawing/2014/main" xmlns="" id="{8762B8EE-24D2-B79D-EDF7-33A79AC403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4506" y="806025"/>
            <a:ext cx="2626890" cy="194394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20BDCA3D-0C9D-5891-4864-E83DA8B3A4FD}"/>
              </a:ext>
            </a:extLst>
          </p:cNvPr>
          <p:cNvSpPr txBox="1"/>
          <p:nvPr/>
        </p:nvSpPr>
        <p:spPr>
          <a:xfrm>
            <a:off x="7261013" y="3562340"/>
            <a:ext cx="1882987" cy="307777"/>
          </a:xfrm>
          <a:prstGeom prst="rect">
            <a:avLst/>
          </a:prstGeom>
          <a:noFill/>
        </p:spPr>
        <p:txBody>
          <a:bodyPr wrap="square" rtlCol="0">
            <a:spAutoFit/>
          </a:bodyPr>
          <a:lstStyle/>
          <a:p>
            <a:r>
              <a:rPr lang="en-US" b="0" i="0" dirty="0">
                <a:solidFill>
                  <a:srgbClr val="212121"/>
                </a:solidFill>
                <a:effectLst/>
                <a:latin typeface="Roboto" panose="02000000000000000000" pitchFamily="2" charset="0"/>
              </a:rPr>
              <a:t>.</a:t>
            </a:r>
            <a:endParaRPr lang="en-IN" dirty="0"/>
          </a:p>
        </p:txBody>
      </p:sp>
      <p:sp>
        <p:nvSpPr>
          <p:cNvPr id="3" name="Rectangle 2"/>
          <p:cNvSpPr/>
          <p:nvPr/>
        </p:nvSpPr>
        <p:spPr>
          <a:xfrm>
            <a:off x="7043040" y="3064212"/>
            <a:ext cx="1906407" cy="175097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rgbClr val="212121"/>
                </a:solidFill>
                <a:latin typeface="Verdana" panose="020B0604030504040204" pitchFamily="34" charset="0"/>
                <a:ea typeface="Verdana" panose="020B0604030504040204" pitchFamily="34" charset="0"/>
              </a:rPr>
              <a:t>Android version 4.0 and above supported apps is very higher and more than </a:t>
            </a:r>
            <a:r>
              <a:rPr lang="en-US" dirty="0" smtClean="0">
                <a:solidFill>
                  <a:srgbClr val="212121"/>
                </a:solidFill>
                <a:latin typeface="Verdana" panose="020B0604030504040204" pitchFamily="34" charset="0"/>
                <a:ea typeface="Verdana" panose="020B0604030504040204" pitchFamily="34" charset="0"/>
              </a:rPr>
              <a:t>70</a:t>
            </a:r>
            <a:r>
              <a:rPr lang="en-US" dirty="0">
                <a:solidFill>
                  <a:srgbClr val="212121"/>
                </a:solidFill>
                <a:latin typeface="Verdana" panose="020B0604030504040204" pitchFamily="34" charset="0"/>
                <a:ea typeface="Verdana" panose="020B0604030504040204" pitchFamily="34" charset="0"/>
              </a:rPr>
              <a:t>% of total app support</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7903364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95100E13-926A-A2A5-B77A-B0BA09FD7B05}"/>
              </a:ext>
            </a:extLst>
          </p:cNvPr>
          <p:cNvSpPr txBox="1"/>
          <p:nvPr/>
        </p:nvSpPr>
        <p:spPr>
          <a:xfrm>
            <a:off x="1113664" y="173889"/>
            <a:ext cx="6422915" cy="830997"/>
          </a:xfrm>
          <a:prstGeom prst="rect">
            <a:avLst/>
          </a:prstGeom>
          <a:noFill/>
        </p:spPr>
        <p:txBody>
          <a:bodyPr wrap="square">
            <a:spAutoFit/>
          </a:bodyPr>
          <a:lstStyle/>
          <a:p>
            <a:pPr eaLnBrk="0" fontAlgn="base" hangingPunct="0">
              <a:spcBef>
                <a:spcPct val="0"/>
              </a:spcBef>
              <a:spcAft>
                <a:spcPct val="0"/>
              </a:spcAft>
              <a:buClrTx/>
            </a:pPr>
            <a:r>
              <a:rPr lang="en-IN" sz="2400" b="1" dirty="0">
                <a:solidFill>
                  <a:schemeClr val="tx1"/>
                </a:solidFill>
                <a:effectLst/>
                <a:latin typeface="+mn-lt"/>
              </a:rPr>
              <a:t>Percentage of Review Sentiments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mn-lt"/>
            </a:endParaRPr>
          </a:p>
        </p:txBody>
      </p:sp>
      <p:sp>
        <p:nvSpPr>
          <p:cNvPr id="6" name="object 13">
            <a:extLst>
              <a:ext uri="{FF2B5EF4-FFF2-40B4-BE49-F238E27FC236}">
                <a16:creationId xmlns:a16="http://schemas.microsoft.com/office/drawing/2014/main" xmlns="" id="{2E199607-C8A7-0C09-7EDA-A3A8DA644316}"/>
              </a:ext>
            </a:extLst>
          </p:cNvPr>
          <p:cNvSpPr/>
          <p:nvPr/>
        </p:nvSpPr>
        <p:spPr>
          <a:xfrm>
            <a:off x="430626" y="173889"/>
            <a:ext cx="513258" cy="506273"/>
          </a:xfrm>
          <a:prstGeom prst="rect">
            <a:avLst/>
          </a:prstGeom>
          <a:blipFill>
            <a:blip r:embed="rId2" cstate="print"/>
            <a:stretch>
              <a:fillRect/>
            </a:stretch>
          </a:blipFill>
        </p:spPr>
        <p:txBody>
          <a:bodyPr wrap="square" lIns="0" tIns="0" rIns="0" bIns="0" rtlCol="0"/>
          <a:lstStyle/>
          <a:p>
            <a:endParaRPr/>
          </a:p>
        </p:txBody>
      </p:sp>
      <p:sp>
        <p:nvSpPr>
          <p:cNvPr id="9" name="object 4">
            <a:extLst>
              <a:ext uri="{FF2B5EF4-FFF2-40B4-BE49-F238E27FC236}">
                <a16:creationId xmlns:a16="http://schemas.microsoft.com/office/drawing/2014/main" xmlns="" id="{AADB120C-D89D-E9E5-5D76-900A02B1352D}"/>
              </a:ext>
            </a:extLst>
          </p:cNvPr>
          <p:cNvSpPr txBox="1"/>
          <p:nvPr/>
        </p:nvSpPr>
        <p:spPr>
          <a:xfrm>
            <a:off x="5710150" y="2129311"/>
            <a:ext cx="3108960" cy="2230098"/>
          </a:xfrm>
          <a:prstGeom prst="rect">
            <a:avLst/>
          </a:prstGeom>
          <a:ln w="12700">
            <a:solidFill>
              <a:srgbClr val="CC0000"/>
            </a:solidFill>
          </a:ln>
        </p:spPr>
        <p:txBody>
          <a:bodyPr vert="horz" wrap="square" lIns="0" tIns="6350" rIns="0" bIns="0" rtlCol="0">
            <a:spAutoFit/>
          </a:bodyPr>
          <a:lstStyle/>
          <a:p>
            <a:pPr marL="91440" marR="84455" algn="just">
              <a:lnSpc>
                <a:spcPct val="100000"/>
              </a:lnSpc>
            </a:pPr>
            <a:r>
              <a:rPr sz="1600" spc="-5" dirty="0">
                <a:solidFill>
                  <a:srgbClr val="124F5C"/>
                </a:solidFill>
                <a:latin typeface="Verdana" panose="020B0604030504040204" pitchFamily="34" charset="0"/>
                <a:ea typeface="Verdana" panose="020B0604030504040204" pitchFamily="34" charset="0"/>
                <a:cs typeface="Arial MT"/>
              </a:rPr>
              <a:t>The</a:t>
            </a:r>
            <a:r>
              <a:rPr sz="1600" dirty="0">
                <a:solidFill>
                  <a:srgbClr val="124F5C"/>
                </a:solidFill>
                <a:latin typeface="Verdana" panose="020B0604030504040204" pitchFamily="34" charset="0"/>
                <a:ea typeface="Verdana" panose="020B0604030504040204" pitchFamily="34" charset="0"/>
                <a:cs typeface="Arial MT"/>
              </a:rPr>
              <a:t> </a:t>
            </a:r>
            <a:r>
              <a:rPr sz="1600" spc="-5" dirty="0">
                <a:solidFill>
                  <a:srgbClr val="124F5C"/>
                </a:solidFill>
                <a:latin typeface="Verdana" panose="020B0604030504040204" pitchFamily="34" charset="0"/>
                <a:ea typeface="Verdana" panose="020B0604030504040204" pitchFamily="34" charset="0"/>
                <a:cs typeface="Arial MT"/>
              </a:rPr>
              <a:t>number</a:t>
            </a:r>
            <a:r>
              <a:rPr sz="1600" dirty="0">
                <a:solidFill>
                  <a:srgbClr val="124F5C"/>
                </a:solidFill>
                <a:latin typeface="Verdana" panose="020B0604030504040204" pitchFamily="34" charset="0"/>
                <a:ea typeface="Verdana" panose="020B0604030504040204" pitchFamily="34" charset="0"/>
                <a:cs typeface="Arial MT"/>
              </a:rPr>
              <a:t> </a:t>
            </a:r>
            <a:r>
              <a:rPr sz="1600" spc="-5" dirty="0">
                <a:solidFill>
                  <a:srgbClr val="124F5C"/>
                </a:solidFill>
                <a:latin typeface="Verdana" panose="020B0604030504040204" pitchFamily="34" charset="0"/>
                <a:ea typeface="Verdana" panose="020B0604030504040204" pitchFamily="34" charset="0"/>
                <a:cs typeface="Arial MT"/>
              </a:rPr>
              <a:t>of</a:t>
            </a:r>
            <a:r>
              <a:rPr sz="1600" dirty="0">
                <a:solidFill>
                  <a:srgbClr val="124F5C"/>
                </a:solidFill>
                <a:latin typeface="Verdana" panose="020B0604030504040204" pitchFamily="34" charset="0"/>
                <a:ea typeface="Verdana" panose="020B0604030504040204" pitchFamily="34" charset="0"/>
                <a:cs typeface="Arial MT"/>
              </a:rPr>
              <a:t> </a:t>
            </a:r>
            <a:r>
              <a:rPr sz="1600" b="1" spc="-5" dirty="0">
                <a:solidFill>
                  <a:srgbClr val="124F5C"/>
                </a:solidFill>
                <a:latin typeface="Verdana" panose="020B0604030504040204" pitchFamily="34" charset="0"/>
                <a:ea typeface="Verdana" panose="020B0604030504040204" pitchFamily="34" charset="0"/>
              </a:rPr>
              <a:t>Unique</a:t>
            </a:r>
            <a:r>
              <a:rPr sz="1600" b="1" dirty="0">
                <a:solidFill>
                  <a:srgbClr val="124F5C"/>
                </a:solidFill>
                <a:latin typeface="Verdana" panose="020B0604030504040204" pitchFamily="34" charset="0"/>
                <a:ea typeface="Verdana" panose="020B0604030504040204" pitchFamily="34" charset="0"/>
              </a:rPr>
              <a:t> </a:t>
            </a:r>
            <a:r>
              <a:rPr sz="1600" spc="-5" dirty="0">
                <a:solidFill>
                  <a:srgbClr val="124F5C"/>
                </a:solidFill>
                <a:latin typeface="Verdana" panose="020B0604030504040204" pitchFamily="34" charset="0"/>
                <a:ea typeface="Verdana" panose="020B0604030504040204" pitchFamily="34" charset="0"/>
                <a:cs typeface="Arial MT"/>
              </a:rPr>
              <a:t>Apps</a:t>
            </a:r>
            <a:r>
              <a:rPr sz="1600" dirty="0">
                <a:solidFill>
                  <a:srgbClr val="124F5C"/>
                </a:solidFill>
                <a:latin typeface="Verdana" panose="020B0604030504040204" pitchFamily="34" charset="0"/>
                <a:ea typeface="Verdana" panose="020B0604030504040204" pitchFamily="34" charset="0"/>
                <a:cs typeface="Arial MT"/>
              </a:rPr>
              <a:t> </a:t>
            </a:r>
            <a:r>
              <a:rPr sz="1600" spc="-5" dirty="0">
                <a:solidFill>
                  <a:srgbClr val="124F5C"/>
                </a:solidFill>
                <a:latin typeface="Verdana" panose="020B0604030504040204" pitchFamily="34" charset="0"/>
                <a:ea typeface="Verdana" panose="020B0604030504040204" pitchFamily="34" charset="0"/>
                <a:cs typeface="Arial MT"/>
              </a:rPr>
              <a:t>from</a:t>
            </a:r>
            <a:r>
              <a:rPr sz="1600" dirty="0">
                <a:solidFill>
                  <a:srgbClr val="124F5C"/>
                </a:solidFill>
                <a:latin typeface="Verdana" panose="020B0604030504040204" pitchFamily="34" charset="0"/>
                <a:ea typeface="Verdana" panose="020B0604030504040204" pitchFamily="34" charset="0"/>
                <a:cs typeface="Arial MT"/>
              </a:rPr>
              <a:t> </a:t>
            </a:r>
            <a:r>
              <a:rPr sz="1600" spc="-5" dirty="0">
                <a:solidFill>
                  <a:srgbClr val="124F5C"/>
                </a:solidFill>
                <a:latin typeface="Verdana" panose="020B0604030504040204" pitchFamily="34" charset="0"/>
                <a:ea typeface="Verdana" panose="020B0604030504040204" pitchFamily="34" charset="0"/>
                <a:cs typeface="Arial MT"/>
              </a:rPr>
              <a:t>Play</a:t>
            </a:r>
            <a:r>
              <a:rPr lang="en-US" sz="1600" spc="-5" dirty="0">
                <a:solidFill>
                  <a:srgbClr val="124F5C"/>
                </a:solidFill>
                <a:latin typeface="Verdana" panose="020B0604030504040204" pitchFamily="34" charset="0"/>
                <a:ea typeface="Verdana" panose="020B0604030504040204" pitchFamily="34" charset="0"/>
                <a:cs typeface="Arial MT"/>
              </a:rPr>
              <a:t> </a:t>
            </a:r>
            <a:r>
              <a:rPr sz="1600" dirty="0">
                <a:solidFill>
                  <a:srgbClr val="124F5C"/>
                </a:solidFill>
                <a:latin typeface="Verdana" panose="020B0604030504040204" pitchFamily="34" charset="0"/>
                <a:ea typeface="Verdana" panose="020B0604030504040204" pitchFamily="34" charset="0"/>
                <a:cs typeface="Arial MT"/>
              </a:rPr>
              <a:t>store</a:t>
            </a:r>
            <a:r>
              <a:rPr sz="1600" spc="5" dirty="0">
                <a:solidFill>
                  <a:srgbClr val="124F5C"/>
                </a:solidFill>
                <a:latin typeface="Verdana" panose="020B0604030504040204" pitchFamily="34" charset="0"/>
                <a:ea typeface="Verdana" panose="020B0604030504040204" pitchFamily="34" charset="0"/>
                <a:cs typeface="Arial MT"/>
              </a:rPr>
              <a:t> </a:t>
            </a:r>
            <a:r>
              <a:rPr sz="1600" spc="-5" dirty="0">
                <a:solidFill>
                  <a:srgbClr val="124F5C"/>
                </a:solidFill>
                <a:latin typeface="Verdana" panose="020B0604030504040204" pitchFamily="34" charset="0"/>
                <a:ea typeface="Verdana" panose="020B0604030504040204" pitchFamily="34" charset="0"/>
                <a:cs typeface="Arial MT"/>
              </a:rPr>
              <a:t>and</a:t>
            </a:r>
            <a:r>
              <a:rPr sz="1600" spc="434" dirty="0">
                <a:solidFill>
                  <a:srgbClr val="124F5C"/>
                </a:solidFill>
                <a:latin typeface="Verdana" panose="020B0604030504040204" pitchFamily="34" charset="0"/>
                <a:ea typeface="Verdana" panose="020B0604030504040204" pitchFamily="34" charset="0"/>
                <a:cs typeface="Arial MT"/>
              </a:rPr>
              <a:t> </a:t>
            </a:r>
            <a:r>
              <a:rPr sz="1600" dirty="0">
                <a:solidFill>
                  <a:srgbClr val="124F5C"/>
                </a:solidFill>
                <a:latin typeface="Verdana" panose="020B0604030504040204" pitchFamily="34" charset="0"/>
                <a:ea typeface="Verdana" panose="020B0604030504040204" pitchFamily="34" charset="0"/>
                <a:cs typeface="Arial MT"/>
              </a:rPr>
              <a:t>User</a:t>
            </a:r>
            <a:r>
              <a:rPr lang="en-US" sz="1600" dirty="0">
                <a:solidFill>
                  <a:srgbClr val="124F5C"/>
                </a:solidFill>
                <a:latin typeface="Verdana" panose="020B0604030504040204" pitchFamily="34" charset="0"/>
                <a:ea typeface="Verdana" panose="020B0604030504040204" pitchFamily="34" charset="0"/>
                <a:cs typeface="Arial MT"/>
              </a:rPr>
              <a:t> </a:t>
            </a:r>
            <a:r>
              <a:rPr sz="1600" spc="-5" dirty="0">
                <a:solidFill>
                  <a:srgbClr val="124F5C"/>
                </a:solidFill>
                <a:latin typeface="Verdana" panose="020B0604030504040204" pitchFamily="34" charset="0"/>
                <a:ea typeface="Verdana" panose="020B0604030504040204" pitchFamily="34" charset="0"/>
                <a:cs typeface="Arial MT"/>
              </a:rPr>
              <a:t>reviews</a:t>
            </a:r>
            <a:r>
              <a:rPr lang="en-US" sz="1600" dirty="0">
                <a:solidFill>
                  <a:srgbClr val="124F5C"/>
                </a:solidFill>
                <a:latin typeface="Verdana" panose="020B0604030504040204" pitchFamily="34" charset="0"/>
                <a:ea typeface="Verdana" panose="020B0604030504040204" pitchFamily="34" charset="0"/>
                <a:cs typeface="Arial MT"/>
              </a:rPr>
              <a:t> </a:t>
            </a:r>
            <a:r>
              <a:rPr sz="1600" spc="-5" dirty="0">
                <a:solidFill>
                  <a:srgbClr val="124F5C"/>
                </a:solidFill>
                <a:latin typeface="Verdana" panose="020B0604030504040204" pitchFamily="34" charset="0"/>
                <a:ea typeface="Verdana" panose="020B0604030504040204" pitchFamily="34" charset="0"/>
                <a:cs typeface="Arial MT"/>
              </a:rPr>
              <a:t>merged</a:t>
            </a:r>
            <a:r>
              <a:rPr sz="1600" dirty="0">
                <a:solidFill>
                  <a:srgbClr val="124F5C"/>
                </a:solidFill>
                <a:latin typeface="Verdana" panose="020B0604030504040204" pitchFamily="34" charset="0"/>
                <a:ea typeface="Verdana" panose="020B0604030504040204" pitchFamily="34" charset="0"/>
                <a:cs typeface="Arial MT"/>
              </a:rPr>
              <a:t> </a:t>
            </a:r>
            <a:r>
              <a:rPr sz="1600" spc="-5" dirty="0">
                <a:solidFill>
                  <a:srgbClr val="124F5C"/>
                </a:solidFill>
                <a:latin typeface="Verdana" panose="020B0604030504040204" pitchFamily="34" charset="0"/>
                <a:ea typeface="Verdana" panose="020B0604030504040204" pitchFamily="34" charset="0"/>
                <a:cs typeface="Arial MT"/>
              </a:rPr>
              <a:t>dataset</a:t>
            </a:r>
            <a:r>
              <a:rPr sz="1600" spc="434" dirty="0">
                <a:solidFill>
                  <a:srgbClr val="124F5C"/>
                </a:solidFill>
                <a:latin typeface="Verdana" panose="020B0604030504040204" pitchFamily="34" charset="0"/>
                <a:ea typeface="Verdana" panose="020B0604030504040204" pitchFamily="34" charset="0"/>
                <a:cs typeface="Arial MT"/>
              </a:rPr>
              <a:t> </a:t>
            </a:r>
            <a:r>
              <a:rPr sz="1600" dirty="0">
                <a:solidFill>
                  <a:srgbClr val="124F5C"/>
                </a:solidFill>
                <a:latin typeface="Verdana" panose="020B0604030504040204" pitchFamily="34" charset="0"/>
                <a:ea typeface="Verdana" panose="020B0604030504040204" pitchFamily="34" charset="0"/>
                <a:cs typeface="Arial MT"/>
              </a:rPr>
              <a:t>are </a:t>
            </a:r>
            <a:r>
              <a:rPr sz="1600" spc="5" dirty="0">
                <a:solidFill>
                  <a:srgbClr val="124F5C"/>
                </a:solidFill>
                <a:latin typeface="Verdana" panose="020B0604030504040204" pitchFamily="34" charset="0"/>
                <a:ea typeface="Verdana" panose="020B0604030504040204" pitchFamily="34" charset="0"/>
                <a:cs typeface="Arial MT"/>
              </a:rPr>
              <a:t> </a:t>
            </a:r>
            <a:r>
              <a:rPr sz="1600" b="1" spc="-5" dirty="0">
                <a:solidFill>
                  <a:srgbClr val="124F5C"/>
                </a:solidFill>
                <a:latin typeface="Verdana" panose="020B0604030504040204" pitchFamily="34" charset="0"/>
                <a:ea typeface="Verdana" panose="020B0604030504040204" pitchFamily="34" charset="0"/>
              </a:rPr>
              <a:t>816.</a:t>
            </a:r>
            <a:endParaRPr sz="1600" dirty="0">
              <a:latin typeface="Verdana" panose="020B0604030504040204" pitchFamily="34" charset="0"/>
              <a:ea typeface="Verdana" panose="020B0604030504040204" pitchFamily="34" charset="0"/>
            </a:endParaRPr>
          </a:p>
          <a:p>
            <a:pPr>
              <a:lnSpc>
                <a:spcPct val="100000"/>
              </a:lnSpc>
              <a:spcBef>
                <a:spcPts val="20"/>
              </a:spcBef>
            </a:pPr>
            <a:endParaRPr sz="1650" dirty="0">
              <a:latin typeface="Verdana" panose="020B0604030504040204" pitchFamily="34" charset="0"/>
              <a:ea typeface="Verdana" panose="020B0604030504040204" pitchFamily="34" charset="0"/>
            </a:endParaRPr>
          </a:p>
          <a:p>
            <a:pPr marL="91440" marR="81280" algn="just">
              <a:lnSpc>
                <a:spcPct val="100000"/>
              </a:lnSpc>
              <a:spcBef>
                <a:spcPts val="5"/>
              </a:spcBef>
            </a:pPr>
            <a:r>
              <a:rPr sz="1600" spc="-5" dirty="0">
                <a:solidFill>
                  <a:srgbClr val="124F5C"/>
                </a:solidFill>
                <a:latin typeface="Verdana" panose="020B0604030504040204" pitchFamily="34" charset="0"/>
                <a:ea typeface="Verdana" panose="020B0604030504040204" pitchFamily="34" charset="0"/>
                <a:cs typeface="Arial MT"/>
              </a:rPr>
              <a:t>From</a:t>
            </a:r>
            <a:r>
              <a:rPr sz="1600" dirty="0">
                <a:solidFill>
                  <a:srgbClr val="124F5C"/>
                </a:solidFill>
                <a:latin typeface="Verdana" panose="020B0604030504040204" pitchFamily="34" charset="0"/>
                <a:ea typeface="Verdana" panose="020B0604030504040204" pitchFamily="34" charset="0"/>
                <a:cs typeface="Arial MT"/>
              </a:rPr>
              <a:t> </a:t>
            </a:r>
            <a:r>
              <a:rPr sz="1600" spc="-5" dirty="0">
                <a:solidFill>
                  <a:srgbClr val="124F5C"/>
                </a:solidFill>
                <a:latin typeface="Verdana" panose="020B0604030504040204" pitchFamily="34" charset="0"/>
                <a:ea typeface="Verdana" panose="020B0604030504040204" pitchFamily="34" charset="0"/>
                <a:cs typeface="Arial MT"/>
              </a:rPr>
              <a:t>Sentiment</a:t>
            </a:r>
            <a:r>
              <a:rPr sz="1600" dirty="0">
                <a:solidFill>
                  <a:srgbClr val="124F5C"/>
                </a:solidFill>
                <a:latin typeface="Verdana" panose="020B0604030504040204" pitchFamily="34" charset="0"/>
                <a:ea typeface="Verdana" panose="020B0604030504040204" pitchFamily="34" charset="0"/>
                <a:cs typeface="Arial MT"/>
              </a:rPr>
              <a:t> </a:t>
            </a:r>
            <a:r>
              <a:rPr sz="1600" spc="-5" dirty="0">
                <a:solidFill>
                  <a:srgbClr val="124F5C"/>
                </a:solidFill>
                <a:latin typeface="Verdana" panose="020B0604030504040204" pitchFamily="34" charset="0"/>
                <a:ea typeface="Verdana" panose="020B0604030504040204" pitchFamily="34" charset="0"/>
                <a:cs typeface="Arial MT"/>
              </a:rPr>
              <a:t>column</a:t>
            </a:r>
            <a:r>
              <a:rPr sz="1600" b="1" spc="-5" dirty="0">
                <a:solidFill>
                  <a:srgbClr val="124F5C"/>
                </a:solidFill>
                <a:latin typeface="Verdana" panose="020B0604030504040204" pitchFamily="34" charset="0"/>
                <a:ea typeface="Verdana" panose="020B0604030504040204" pitchFamily="34" charset="0"/>
              </a:rPr>
              <a:t>,</a:t>
            </a:r>
            <a:r>
              <a:rPr sz="1600" b="1" dirty="0">
                <a:solidFill>
                  <a:srgbClr val="124F5C"/>
                </a:solidFill>
                <a:latin typeface="Verdana" panose="020B0604030504040204" pitchFamily="34" charset="0"/>
                <a:ea typeface="Verdana" panose="020B0604030504040204" pitchFamily="34" charset="0"/>
              </a:rPr>
              <a:t> </a:t>
            </a:r>
            <a:r>
              <a:rPr sz="1600" b="1" spc="5" dirty="0">
                <a:solidFill>
                  <a:srgbClr val="124F5C"/>
                </a:solidFill>
                <a:latin typeface="Verdana" panose="020B0604030504040204" pitchFamily="34" charset="0"/>
                <a:ea typeface="Verdana" panose="020B0604030504040204" pitchFamily="34" charset="0"/>
              </a:rPr>
              <a:t>64% </a:t>
            </a:r>
            <a:r>
              <a:rPr sz="1600" b="1" spc="10" dirty="0">
                <a:solidFill>
                  <a:srgbClr val="124F5C"/>
                </a:solidFill>
                <a:latin typeface="Verdana" panose="020B0604030504040204" pitchFamily="34" charset="0"/>
                <a:ea typeface="Verdana" panose="020B0604030504040204" pitchFamily="34" charset="0"/>
              </a:rPr>
              <a:t> </a:t>
            </a:r>
            <a:r>
              <a:rPr sz="1600" spc="-5" dirty="0">
                <a:solidFill>
                  <a:srgbClr val="124F5C"/>
                </a:solidFill>
                <a:latin typeface="Verdana" panose="020B0604030504040204" pitchFamily="34" charset="0"/>
                <a:ea typeface="Verdana" panose="020B0604030504040204" pitchFamily="34" charset="0"/>
                <a:cs typeface="Arial MT"/>
              </a:rPr>
              <a:t>are </a:t>
            </a:r>
            <a:r>
              <a:rPr sz="1600" b="1" spc="-5" dirty="0">
                <a:solidFill>
                  <a:srgbClr val="124F5C"/>
                </a:solidFill>
                <a:latin typeface="Verdana" panose="020B0604030504040204" pitchFamily="34" charset="0"/>
                <a:ea typeface="Verdana" panose="020B0604030504040204" pitchFamily="34" charset="0"/>
              </a:rPr>
              <a:t>Positive, </a:t>
            </a:r>
            <a:r>
              <a:rPr sz="1600" b="1" dirty="0">
                <a:solidFill>
                  <a:srgbClr val="124F5C"/>
                </a:solidFill>
                <a:latin typeface="Verdana" panose="020B0604030504040204" pitchFamily="34" charset="0"/>
                <a:ea typeface="Verdana" panose="020B0604030504040204" pitchFamily="34" charset="0"/>
              </a:rPr>
              <a:t>2</a:t>
            </a:r>
            <a:r>
              <a:rPr lang="en-IN" sz="1600" b="1" dirty="0">
                <a:solidFill>
                  <a:srgbClr val="124F5C"/>
                </a:solidFill>
                <a:latin typeface="Verdana" panose="020B0604030504040204" pitchFamily="34" charset="0"/>
                <a:ea typeface="Verdana" panose="020B0604030504040204" pitchFamily="34" charset="0"/>
              </a:rPr>
              <a:t>3</a:t>
            </a:r>
            <a:r>
              <a:rPr sz="1600" b="1" dirty="0">
                <a:solidFill>
                  <a:srgbClr val="124F5C"/>
                </a:solidFill>
                <a:latin typeface="Verdana" panose="020B0604030504040204" pitchFamily="34" charset="0"/>
                <a:ea typeface="Verdana" panose="020B0604030504040204" pitchFamily="34" charset="0"/>
              </a:rPr>
              <a:t>% </a:t>
            </a:r>
            <a:r>
              <a:rPr sz="1600" dirty="0">
                <a:solidFill>
                  <a:srgbClr val="124F5C"/>
                </a:solidFill>
                <a:latin typeface="Verdana" panose="020B0604030504040204" pitchFamily="34" charset="0"/>
                <a:ea typeface="Verdana" panose="020B0604030504040204" pitchFamily="34" charset="0"/>
                <a:cs typeface="Arial MT"/>
              </a:rPr>
              <a:t>are </a:t>
            </a:r>
            <a:r>
              <a:rPr sz="1600" b="1" spc="-5" dirty="0">
                <a:solidFill>
                  <a:srgbClr val="124F5C"/>
                </a:solidFill>
                <a:latin typeface="Verdana" panose="020B0604030504040204" pitchFamily="34" charset="0"/>
                <a:ea typeface="Verdana" panose="020B0604030504040204" pitchFamily="34" charset="0"/>
              </a:rPr>
              <a:t>Negative </a:t>
            </a:r>
            <a:r>
              <a:rPr sz="1600" b="1" spc="-430" dirty="0">
                <a:solidFill>
                  <a:srgbClr val="124F5C"/>
                </a:solidFill>
                <a:latin typeface="Verdana" panose="020B0604030504040204" pitchFamily="34" charset="0"/>
                <a:ea typeface="Verdana" panose="020B0604030504040204" pitchFamily="34" charset="0"/>
              </a:rPr>
              <a:t> </a:t>
            </a:r>
            <a:r>
              <a:rPr sz="1600" spc="-5" dirty="0">
                <a:solidFill>
                  <a:srgbClr val="124F5C"/>
                </a:solidFill>
                <a:latin typeface="Verdana" panose="020B0604030504040204" pitchFamily="34" charset="0"/>
                <a:ea typeface="Verdana" panose="020B0604030504040204" pitchFamily="34" charset="0"/>
                <a:cs typeface="Arial MT"/>
              </a:rPr>
              <a:t>and</a:t>
            </a:r>
            <a:r>
              <a:rPr sz="1600" spc="-10" dirty="0">
                <a:solidFill>
                  <a:srgbClr val="124F5C"/>
                </a:solidFill>
                <a:latin typeface="Verdana" panose="020B0604030504040204" pitchFamily="34" charset="0"/>
                <a:ea typeface="Verdana" panose="020B0604030504040204" pitchFamily="34" charset="0"/>
                <a:cs typeface="Arial MT"/>
              </a:rPr>
              <a:t> </a:t>
            </a:r>
            <a:r>
              <a:rPr sz="1600" b="1" spc="-5" dirty="0">
                <a:solidFill>
                  <a:srgbClr val="124F5C"/>
                </a:solidFill>
                <a:latin typeface="Verdana" panose="020B0604030504040204" pitchFamily="34" charset="0"/>
                <a:ea typeface="Verdana" panose="020B0604030504040204" pitchFamily="34" charset="0"/>
              </a:rPr>
              <a:t>1</a:t>
            </a:r>
            <a:r>
              <a:rPr lang="en-IN" sz="1600" b="1" spc="-5" dirty="0">
                <a:solidFill>
                  <a:srgbClr val="124F5C"/>
                </a:solidFill>
                <a:latin typeface="Verdana" panose="020B0604030504040204" pitchFamily="34" charset="0"/>
                <a:ea typeface="Verdana" panose="020B0604030504040204" pitchFamily="34" charset="0"/>
              </a:rPr>
              <a:t>3</a:t>
            </a:r>
            <a:r>
              <a:rPr sz="1600" b="1" spc="-5" dirty="0">
                <a:solidFill>
                  <a:srgbClr val="124F5C"/>
                </a:solidFill>
                <a:latin typeface="Verdana" panose="020B0604030504040204" pitchFamily="34" charset="0"/>
                <a:ea typeface="Verdana" panose="020B0604030504040204" pitchFamily="34" charset="0"/>
              </a:rPr>
              <a:t>%</a:t>
            </a:r>
            <a:r>
              <a:rPr sz="1600" b="1" spc="15" dirty="0">
                <a:solidFill>
                  <a:srgbClr val="124F5C"/>
                </a:solidFill>
                <a:latin typeface="Verdana" panose="020B0604030504040204" pitchFamily="34" charset="0"/>
                <a:ea typeface="Verdana" panose="020B0604030504040204" pitchFamily="34" charset="0"/>
              </a:rPr>
              <a:t> </a:t>
            </a:r>
            <a:r>
              <a:rPr sz="1600" spc="-5" dirty="0">
                <a:solidFill>
                  <a:srgbClr val="124F5C"/>
                </a:solidFill>
                <a:latin typeface="Verdana" panose="020B0604030504040204" pitchFamily="34" charset="0"/>
                <a:ea typeface="Verdana" panose="020B0604030504040204" pitchFamily="34" charset="0"/>
                <a:cs typeface="Arial MT"/>
              </a:rPr>
              <a:t>are</a:t>
            </a:r>
            <a:r>
              <a:rPr sz="1600" spc="5" dirty="0">
                <a:solidFill>
                  <a:srgbClr val="124F5C"/>
                </a:solidFill>
                <a:latin typeface="Verdana" panose="020B0604030504040204" pitchFamily="34" charset="0"/>
                <a:ea typeface="Verdana" panose="020B0604030504040204" pitchFamily="34" charset="0"/>
                <a:cs typeface="Arial MT"/>
              </a:rPr>
              <a:t> </a:t>
            </a:r>
            <a:r>
              <a:rPr sz="1600" b="1" spc="-5" dirty="0">
                <a:solidFill>
                  <a:srgbClr val="124F5C"/>
                </a:solidFill>
                <a:latin typeface="Verdana" panose="020B0604030504040204" pitchFamily="34" charset="0"/>
                <a:ea typeface="Verdana" panose="020B0604030504040204" pitchFamily="34" charset="0"/>
              </a:rPr>
              <a:t>Neutral</a:t>
            </a:r>
            <a:r>
              <a:rPr sz="1600" b="1" spc="15" dirty="0">
                <a:solidFill>
                  <a:srgbClr val="124F5C"/>
                </a:solidFill>
                <a:latin typeface="Verdana" panose="020B0604030504040204" pitchFamily="34" charset="0"/>
                <a:ea typeface="Verdana" panose="020B0604030504040204" pitchFamily="34" charset="0"/>
              </a:rPr>
              <a:t> </a:t>
            </a:r>
            <a:r>
              <a:rPr sz="1600" spc="-5" dirty="0">
                <a:solidFill>
                  <a:srgbClr val="124F5C"/>
                </a:solidFill>
                <a:latin typeface="Verdana" panose="020B0604030504040204" pitchFamily="34" charset="0"/>
                <a:ea typeface="Verdana" panose="020B0604030504040204" pitchFamily="34" charset="0"/>
                <a:cs typeface="Arial MT"/>
              </a:rPr>
              <a:t>values.</a:t>
            </a:r>
            <a:endParaRPr sz="1600" dirty="0">
              <a:latin typeface="Verdana" panose="020B0604030504040204" pitchFamily="34" charset="0"/>
              <a:ea typeface="Verdana" panose="020B0604030504040204" pitchFamily="34" charset="0"/>
              <a:cs typeface="Arial MT"/>
            </a:endParaRPr>
          </a:p>
        </p:txBody>
      </p:sp>
      <p:pic>
        <p:nvPicPr>
          <p:cNvPr id="7170" name="Picture 2">
            <a:extLst>
              <a:ext uri="{FF2B5EF4-FFF2-40B4-BE49-F238E27FC236}">
                <a16:creationId xmlns:a16="http://schemas.microsoft.com/office/drawing/2014/main" xmlns="" id="{E9FB2C48-49AE-4B68-33AC-8E0717F21F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626" y="923606"/>
            <a:ext cx="4883803" cy="3833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9037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13">
            <a:extLst>
              <a:ext uri="{FF2B5EF4-FFF2-40B4-BE49-F238E27FC236}">
                <a16:creationId xmlns:a16="http://schemas.microsoft.com/office/drawing/2014/main" xmlns="" id="{D849C249-41DB-42FD-C849-FEB92298C785}"/>
              </a:ext>
            </a:extLst>
          </p:cNvPr>
          <p:cNvSpPr/>
          <p:nvPr/>
        </p:nvSpPr>
        <p:spPr>
          <a:xfrm>
            <a:off x="338276" y="112454"/>
            <a:ext cx="513258" cy="506273"/>
          </a:xfrm>
          <a:prstGeom prst="rect">
            <a:avLst/>
          </a:prstGeom>
          <a:blipFill>
            <a:blip r:embed="rId2" cstate="print"/>
            <a:stretch>
              <a:fillRect/>
            </a:stretch>
          </a:blipFill>
        </p:spPr>
        <p:txBody>
          <a:bodyPr wrap="square" lIns="0" tIns="0" rIns="0" bIns="0" rtlCol="0"/>
          <a:lstStyle/>
          <a:p>
            <a:endParaRPr/>
          </a:p>
        </p:txBody>
      </p:sp>
      <p:sp>
        <p:nvSpPr>
          <p:cNvPr id="2" name="AutoShape 2">
            <a:extLst>
              <a:ext uri="{FF2B5EF4-FFF2-40B4-BE49-F238E27FC236}">
                <a16:creationId xmlns:a16="http://schemas.microsoft.com/office/drawing/2014/main" xmlns="" id="{1BB044C0-AB3A-5B7C-012E-2F5F074FF3F9}"/>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a:extLst>
              <a:ext uri="{FF2B5EF4-FFF2-40B4-BE49-F238E27FC236}">
                <a16:creationId xmlns:a16="http://schemas.microsoft.com/office/drawing/2014/main" xmlns="" id="{79454990-45D4-CD48-FA65-2A9154606356}"/>
              </a:ext>
            </a:extLst>
          </p:cNvPr>
          <p:cNvPicPr>
            <a:picLocks noChangeAspect="1"/>
          </p:cNvPicPr>
          <p:nvPr/>
        </p:nvPicPr>
        <p:blipFill>
          <a:blip r:embed="rId3"/>
          <a:stretch>
            <a:fillRect/>
          </a:stretch>
        </p:blipFill>
        <p:spPr>
          <a:xfrm>
            <a:off x="2412461" y="1021404"/>
            <a:ext cx="6731540" cy="4122096"/>
          </a:xfrm>
          <a:prstGeom prst="rect">
            <a:avLst/>
          </a:prstGeom>
        </p:spPr>
      </p:pic>
      <p:sp>
        <p:nvSpPr>
          <p:cNvPr id="8" name="TextBox 7">
            <a:extLst>
              <a:ext uri="{FF2B5EF4-FFF2-40B4-BE49-F238E27FC236}">
                <a16:creationId xmlns:a16="http://schemas.microsoft.com/office/drawing/2014/main" xmlns="" id="{4BB57D8F-BFC9-E9CF-96B0-A6771DEF3BEC}"/>
              </a:ext>
            </a:extLst>
          </p:cNvPr>
          <p:cNvSpPr txBox="1"/>
          <p:nvPr/>
        </p:nvSpPr>
        <p:spPr>
          <a:xfrm>
            <a:off x="1015827" y="177402"/>
            <a:ext cx="5676054" cy="461665"/>
          </a:xfrm>
          <a:prstGeom prst="rect">
            <a:avLst/>
          </a:prstGeom>
          <a:noFill/>
        </p:spPr>
        <p:txBody>
          <a:bodyPr wrap="square" rtlCol="0">
            <a:spAutoFit/>
          </a:bodyPr>
          <a:lstStyle/>
          <a:p>
            <a:r>
              <a:rPr lang="en-IN" sz="2400" b="1" dirty="0">
                <a:solidFill>
                  <a:schemeClr val="tx1"/>
                </a:solidFill>
                <a:latin typeface="+mn-lt"/>
              </a:rPr>
              <a:t>Feedback in Popular Category:</a:t>
            </a:r>
          </a:p>
        </p:txBody>
      </p:sp>
      <p:sp>
        <p:nvSpPr>
          <p:cNvPr id="9" name="TextBox 8">
            <a:extLst>
              <a:ext uri="{FF2B5EF4-FFF2-40B4-BE49-F238E27FC236}">
                <a16:creationId xmlns:a16="http://schemas.microsoft.com/office/drawing/2014/main" xmlns="" id="{5A0587D6-8ACF-4FFE-14E2-8DFF8CBB2172}"/>
              </a:ext>
            </a:extLst>
          </p:cNvPr>
          <p:cNvSpPr txBox="1"/>
          <p:nvPr/>
        </p:nvSpPr>
        <p:spPr>
          <a:xfrm>
            <a:off x="2378090" y="867515"/>
            <a:ext cx="6800281" cy="307777"/>
          </a:xfrm>
          <a:prstGeom prst="rect">
            <a:avLst/>
          </a:prstGeom>
          <a:solidFill>
            <a:srgbClr val="FFFFFF"/>
          </a:solidFill>
          <a:ln>
            <a:solidFill>
              <a:schemeClr val="accent2">
                <a:lumMod val="75000"/>
                <a:lumOff val="25000"/>
              </a:schemeClr>
            </a:solidFill>
          </a:ln>
        </p:spPr>
        <p:txBody>
          <a:bodyPr wrap="square" rtlCol="0">
            <a:spAutoFit/>
          </a:bodyPr>
          <a:lstStyle/>
          <a:p>
            <a:r>
              <a:rPr lang="en-IN" dirty="0"/>
              <a:t>Visualisation is for Positive, Negative and Neutral sentiments for popular categories.</a:t>
            </a:r>
          </a:p>
        </p:txBody>
      </p:sp>
      <p:sp>
        <p:nvSpPr>
          <p:cNvPr id="14" name="TextBox 13">
            <a:extLst>
              <a:ext uri="{FF2B5EF4-FFF2-40B4-BE49-F238E27FC236}">
                <a16:creationId xmlns:a16="http://schemas.microsoft.com/office/drawing/2014/main" xmlns="" id="{53148568-6543-5A7E-002D-E1CF3642CFA2}"/>
              </a:ext>
            </a:extLst>
          </p:cNvPr>
          <p:cNvSpPr txBox="1"/>
          <p:nvPr/>
        </p:nvSpPr>
        <p:spPr>
          <a:xfrm>
            <a:off x="338276" y="2571750"/>
            <a:ext cx="1355103" cy="369332"/>
          </a:xfrm>
          <a:prstGeom prst="rect">
            <a:avLst/>
          </a:prstGeom>
          <a:noFill/>
        </p:spPr>
        <p:txBody>
          <a:bodyPr wrap="square" rtlCol="0">
            <a:spAutoFit/>
          </a:bodyPr>
          <a:lstStyle/>
          <a:p>
            <a:r>
              <a:rPr lang="en-IN" sz="1800" b="1" dirty="0">
                <a:solidFill>
                  <a:schemeClr val="tx1">
                    <a:lumMod val="50000"/>
                  </a:schemeClr>
                </a:solidFill>
                <a:latin typeface="Aharoni" panose="02010803020104030203" pitchFamily="2" charset="-79"/>
                <a:cs typeface="Aharoni" panose="02010803020104030203" pitchFamily="2" charset="-79"/>
              </a:rPr>
              <a:t>RESULT:</a:t>
            </a:r>
            <a:endParaRPr lang="en-IN" sz="1800" dirty="0">
              <a:solidFill>
                <a:schemeClr val="tx1">
                  <a:lumMod val="50000"/>
                </a:schemeClr>
              </a:solidFill>
              <a:latin typeface="Aharoni" panose="02010803020104030203" pitchFamily="2" charset="-79"/>
              <a:cs typeface="Aharoni" panose="02010803020104030203" pitchFamily="2" charset="-79"/>
            </a:endParaRPr>
          </a:p>
        </p:txBody>
      </p:sp>
      <p:sp>
        <p:nvSpPr>
          <p:cNvPr id="15" name="TextBox 14">
            <a:extLst>
              <a:ext uri="{FF2B5EF4-FFF2-40B4-BE49-F238E27FC236}">
                <a16:creationId xmlns:a16="http://schemas.microsoft.com/office/drawing/2014/main" xmlns="" id="{4BE56A40-7D6D-7B9A-C27B-8890E3F46232}"/>
              </a:ext>
            </a:extLst>
          </p:cNvPr>
          <p:cNvSpPr txBox="1"/>
          <p:nvPr/>
        </p:nvSpPr>
        <p:spPr>
          <a:xfrm>
            <a:off x="318346" y="2954443"/>
            <a:ext cx="1869440" cy="1815882"/>
          </a:xfrm>
          <a:prstGeom prst="rect">
            <a:avLst/>
          </a:prstGeom>
          <a:noFill/>
          <a:ln>
            <a:solidFill>
              <a:schemeClr val="bg2">
                <a:lumMod val="25000"/>
              </a:schemeClr>
            </a:solidFill>
          </a:ln>
        </p:spPr>
        <p:txBody>
          <a:bodyPr wrap="square" rtlCol="0">
            <a:spAutoFit/>
          </a:bodyPr>
          <a:lstStyle/>
          <a:p>
            <a:r>
              <a:rPr lang="en-IN" dirty="0">
                <a:latin typeface="Verdana" panose="020B0604030504040204" pitchFamily="34" charset="0"/>
                <a:ea typeface="Verdana" panose="020B0604030504040204" pitchFamily="34" charset="0"/>
                <a:cs typeface="Aharoni" panose="02010803020104030203" pitchFamily="2" charset="-79"/>
              </a:rPr>
              <a:t>Chart shows that each category have the larger number of positive sentiments than negative and neutral sentiments.</a:t>
            </a:r>
          </a:p>
        </p:txBody>
      </p:sp>
    </p:spTree>
    <p:extLst>
      <p:ext uri="{BB962C8B-B14F-4D97-AF65-F5344CB8AC3E}">
        <p14:creationId xmlns:p14="http://schemas.microsoft.com/office/powerpoint/2010/main" val="26934105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1EA4A535-416F-50F7-FB65-F611EE6A720C}"/>
              </a:ext>
            </a:extLst>
          </p:cNvPr>
          <p:cNvPicPr>
            <a:picLocks noChangeAspect="1"/>
          </p:cNvPicPr>
          <p:nvPr/>
        </p:nvPicPr>
        <p:blipFill>
          <a:blip r:embed="rId2"/>
          <a:stretch>
            <a:fillRect/>
          </a:stretch>
        </p:blipFill>
        <p:spPr>
          <a:xfrm>
            <a:off x="204281" y="1017203"/>
            <a:ext cx="6063938" cy="3765974"/>
          </a:xfrm>
          <a:prstGeom prst="rect">
            <a:avLst/>
          </a:prstGeom>
        </p:spPr>
      </p:pic>
      <p:sp>
        <p:nvSpPr>
          <p:cNvPr id="6" name="TextBox 5">
            <a:extLst>
              <a:ext uri="{FF2B5EF4-FFF2-40B4-BE49-F238E27FC236}">
                <a16:creationId xmlns:a16="http://schemas.microsoft.com/office/drawing/2014/main" xmlns="" id="{3D300583-0B15-1B6D-7842-99EAE3640682}"/>
              </a:ext>
            </a:extLst>
          </p:cNvPr>
          <p:cNvSpPr txBox="1"/>
          <p:nvPr/>
        </p:nvSpPr>
        <p:spPr>
          <a:xfrm>
            <a:off x="921173" y="296921"/>
            <a:ext cx="5771132" cy="461665"/>
          </a:xfrm>
          <a:prstGeom prst="rect">
            <a:avLst/>
          </a:prstGeom>
          <a:noFill/>
        </p:spPr>
        <p:txBody>
          <a:bodyPr wrap="none" rtlCol="0">
            <a:spAutoFit/>
          </a:bodyPr>
          <a:lstStyle/>
          <a:p>
            <a:r>
              <a:rPr lang="en-IN" sz="2400" b="1" dirty="0">
                <a:solidFill>
                  <a:schemeClr val="tx1"/>
                </a:solidFill>
                <a:latin typeface="+mn-lt"/>
              </a:rPr>
              <a:t>Distribution of Sentiment Subjectivity:</a:t>
            </a:r>
          </a:p>
        </p:txBody>
      </p:sp>
      <p:sp>
        <p:nvSpPr>
          <p:cNvPr id="7" name="object 13">
            <a:extLst>
              <a:ext uri="{FF2B5EF4-FFF2-40B4-BE49-F238E27FC236}">
                <a16:creationId xmlns:a16="http://schemas.microsoft.com/office/drawing/2014/main" xmlns="" id="{905399AB-B8B6-F22C-51D4-74061436B70B}"/>
              </a:ext>
            </a:extLst>
          </p:cNvPr>
          <p:cNvSpPr/>
          <p:nvPr/>
        </p:nvSpPr>
        <p:spPr>
          <a:xfrm>
            <a:off x="407915" y="243840"/>
            <a:ext cx="513258" cy="506273"/>
          </a:xfrm>
          <a:prstGeom prst="rect">
            <a:avLst/>
          </a:prstGeom>
          <a:blipFill>
            <a:blip r:embed="rId3" cstate="print"/>
            <a:stretch>
              <a:fillRect/>
            </a:stretch>
          </a:blipFill>
        </p:spPr>
        <p:txBody>
          <a:bodyPr wrap="square" lIns="0" tIns="0" rIns="0" bIns="0" rtlCol="0"/>
          <a:lstStyle/>
          <a:p>
            <a:endParaRPr/>
          </a:p>
        </p:txBody>
      </p:sp>
      <p:sp>
        <p:nvSpPr>
          <p:cNvPr id="9" name="TextBox 8">
            <a:extLst>
              <a:ext uri="{FF2B5EF4-FFF2-40B4-BE49-F238E27FC236}">
                <a16:creationId xmlns:a16="http://schemas.microsoft.com/office/drawing/2014/main" xmlns="" id="{F904D3E9-666F-A9FA-7162-ABEA86AFFD46}"/>
              </a:ext>
            </a:extLst>
          </p:cNvPr>
          <p:cNvSpPr txBox="1"/>
          <p:nvPr/>
        </p:nvSpPr>
        <p:spPr>
          <a:xfrm>
            <a:off x="6464678" y="1422862"/>
            <a:ext cx="2466069" cy="2954655"/>
          </a:xfrm>
          <a:prstGeom prst="rect">
            <a:avLst/>
          </a:prstGeom>
          <a:noFill/>
          <a:ln>
            <a:solidFill>
              <a:schemeClr val="tx1">
                <a:lumMod val="75000"/>
              </a:schemeClr>
            </a:solidFill>
          </a:ln>
        </p:spPr>
        <p:txBody>
          <a:bodyPr wrap="square">
            <a:spAutoFit/>
          </a:bodyPr>
          <a:lstStyle/>
          <a:p>
            <a:pPr algn="l"/>
            <a:r>
              <a:rPr lang="en-US" sz="1800" b="1" i="0" dirty="0">
                <a:solidFill>
                  <a:srgbClr val="212121"/>
                </a:solidFill>
                <a:effectLst/>
                <a:latin typeface="Aharoni" panose="02010803020104030203" pitchFamily="2" charset="-79"/>
                <a:cs typeface="Aharoni" panose="02010803020104030203" pitchFamily="2" charset="-79"/>
              </a:rPr>
              <a:t>Findings:</a:t>
            </a:r>
          </a:p>
          <a:p>
            <a:pPr algn="l"/>
            <a:r>
              <a:rPr lang="en-US" b="1" i="0" dirty="0">
                <a:solidFill>
                  <a:schemeClr val="accent2">
                    <a:lumMod val="75000"/>
                    <a:lumOff val="25000"/>
                  </a:schemeClr>
                </a:solidFill>
                <a:effectLst/>
                <a:latin typeface="Verdana" panose="020B0604030504040204" pitchFamily="34" charset="0"/>
                <a:ea typeface="Verdana" panose="020B0604030504040204" pitchFamily="34" charset="0"/>
                <a:cs typeface="Aharoni" panose="02010803020104030203" pitchFamily="2" charset="-79"/>
              </a:rPr>
              <a:t> </a:t>
            </a:r>
            <a:r>
              <a:rPr lang="en-US" b="1" dirty="0">
                <a:solidFill>
                  <a:schemeClr val="bg1">
                    <a:lumMod val="50000"/>
                  </a:schemeClr>
                </a:solidFill>
                <a:latin typeface="Verdana" panose="020B0604030504040204" pitchFamily="34" charset="0"/>
                <a:ea typeface="Verdana" panose="020B0604030504040204" pitchFamily="34" charset="0"/>
                <a:cs typeface="Aharoni" panose="02010803020104030203" pitchFamily="2" charset="-79"/>
              </a:rPr>
              <a:t>0 </a:t>
            </a:r>
            <a:r>
              <a:rPr lang="en-US" b="0" i="0" dirty="0">
                <a:solidFill>
                  <a:schemeClr val="bg1">
                    <a:lumMod val="50000"/>
                  </a:schemeClr>
                </a:solidFill>
                <a:effectLst/>
                <a:latin typeface="Verdana" panose="020B0604030504040204" pitchFamily="34" charset="0"/>
                <a:ea typeface="Verdana" panose="020B0604030504040204" pitchFamily="34" charset="0"/>
                <a:cs typeface="Aharoni" panose="02010803020104030203" pitchFamily="2" charset="-79"/>
              </a:rPr>
              <a:t>- objective(fact)</a:t>
            </a:r>
          </a:p>
          <a:p>
            <a:pPr algn="l"/>
            <a:r>
              <a:rPr lang="en-US" b="1" i="0" dirty="0">
                <a:solidFill>
                  <a:schemeClr val="bg1">
                    <a:lumMod val="50000"/>
                  </a:schemeClr>
                </a:solidFill>
                <a:effectLst/>
                <a:latin typeface="Verdana" panose="020B0604030504040204" pitchFamily="34" charset="0"/>
                <a:ea typeface="Verdana" panose="020B0604030504040204" pitchFamily="34" charset="0"/>
                <a:cs typeface="Aharoni" panose="02010803020104030203" pitchFamily="2" charset="-79"/>
              </a:rPr>
              <a:t> 1 </a:t>
            </a:r>
            <a:r>
              <a:rPr lang="en-US" b="0" i="0" dirty="0">
                <a:solidFill>
                  <a:schemeClr val="bg1">
                    <a:lumMod val="50000"/>
                  </a:schemeClr>
                </a:solidFill>
                <a:effectLst/>
                <a:latin typeface="Verdana" panose="020B0604030504040204" pitchFamily="34" charset="0"/>
                <a:ea typeface="Verdana" panose="020B0604030504040204" pitchFamily="34" charset="0"/>
                <a:cs typeface="Aharoni" panose="02010803020104030203" pitchFamily="2" charset="-79"/>
              </a:rPr>
              <a:t>- subjective(opinion)</a:t>
            </a:r>
          </a:p>
          <a:p>
            <a:pPr algn="l"/>
            <a:r>
              <a:rPr lang="en-US" b="0" i="0" dirty="0">
                <a:solidFill>
                  <a:schemeClr val="bg1">
                    <a:lumMod val="50000"/>
                  </a:schemeClr>
                </a:solidFill>
                <a:effectLst/>
                <a:latin typeface="Verdana" panose="020B0604030504040204" pitchFamily="34" charset="0"/>
                <a:ea typeface="Verdana" panose="020B0604030504040204" pitchFamily="34" charset="0"/>
                <a:cs typeface="Aharoni" panose="02010803020104030203" pitchFamily="2" charset="-79"/>
              </a:rPr>
              <a:t>It can be seen that maximum number of sentiment subjectivity lies between 0.4 to 0.7. From this we can conclude that maximum number of users give reviews to the applications, according to their experience.</a:t>
            </a:r>
          </a:p>
        </p:txBody>
      </p:sp>
    </p:spTree>
    <p:extLst>
      <p:ext uri="{BB962C8B-B14F-4D97-AF65-F5344CB8AC3E}">
        <p14:creationId xmlns:p14="http://schemas.microsoft.com/office/powerpoint/2010/main" val="17280029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1269F49B-624F-3D0B-4ED3-4A3DBB518F54}"/>
              </a:ext>
            </a:extLst>
          </p:cNvPr>
          <p:cNvSpPr txBox="1"/>
          <p:nvPr/>
        </p:nvSpPr>
        <p:spPr>
          <a:xfrm>
            <a:off x="960862" y="220399"/>
            <a:ext cx="7706483" cy="461665"/>
          </a:xfrm>
          <a:prstGeom prst="rect">
            <a:avLst/>
          </a:prstGeom>
          <a:noFill/>
        </p:spPr>
        <p:txBody>
          <a:bodyPr wrap="square">
            <a:spAutoFit/>
          </a:bodyPr>
          <a:lstStyle/>
          <a:p>
            <a:pPr algn="l"/>
            <a:r>
              <a:rPr lang="en-US" sz="2400" b="1" i="0" dirty="0">
                <a:solidFill>
                  <a:schemeClr val="tx1"/>
                </a:solidFill>
                <a:effectLst/>
                <a:latin typeface="Arial" panose="020B0604020202020204" pitchFamily="34" charset="0"/>
                <a:cs typeface="Arial" panose="020B0604020202020204" pitchFamily="34" charset="0"/>
              </a:rPr>
              <a:t>Sentiment Polarity relation with Paid and Free App:</a:t>
            </a:r>
            <a:endParaRPr lang="en-US" sz="2400" b="0" i="0" dirty="0">
              <a:solidFill>
                <a:schemeClr val="tx1"/>
              </a:solidFill>
              <a:effectLst/>
              <a:latin typeface="Arial" panose="020B0604020202020204" pitchFamily="34" charset="0"/>
              <a:cs typeface="Arial" panose="020B0604020202020204" pitchFamily="34" charset="0"/>
            </a:endParaRPr>
          </a:p>
        </p:txBody>
      </p:sp>
      <p:pic>
        <p:nvPicPr>
          <p:cNvPr id="3074" name="Picture 2">
            <a:extLst>
              <a:ext uri="{FF2B5EF4-FFF2-40B4-BE49-F238E27FC236}">
                <a16:creationId xmlns:a16="http://schemas.microsoft.com/office/drawing/2014/main" xmlns="" id="{678F658D-7C8F-6B95-0F12-ADBA738EDC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90" y="1051895"/>
            <a:ext cx="5921797" cy="3799839"/>
          </a:xfrm>
          <a:prstGeom prst="rect">
            <a:avLst/>
          </a:prstGeom>
          <a:noFill/>
          <a:extLst>
            <a:ext uri="{909E8E84-426E-40DD-AFC4-6F175D3DCCD1}">
              <a14:hiddenFill xmlns:a14="http://schemas.microsoft.com/office/drawing/2010/main">
                <a:solidFill>
                  <a:srgbClr val="FFFFFF"/>
                </a:solidFill>
              </a14:hiddenFill>
            </a:ext>
          </a:extLst>
        </p:spPr>
      </p:pic>
      <p:sp>
        <p:nvSpPr>
          <p:cNvPr id="5" name="object 13">
            <a:extLst>
              <a:ext uri="{FF2B5EF4-FFF2-40B4-BE49-F238E27FC236}">
                <a16:creationId xmlns:a16="http://schemas.microsoft.com/office/drawing/2014/main" xmlns="" id="{570CA1DE-8E92-0ADA-97A4-5642EB83037E}"/>
              </a:ext>
            </a:extLst>
          </p:cNvPr>
          <p:cNvSpPr/>
          <p:nvPr/>
        </p:nvSpPr>
        <p:spPr>
          <a:xfrm>
            <a:off x="434338" y="200121"/>
            <a:ext cx="470540" cy="409887"/>
          </a:xfrm>
          <a:prstGeom prst="rect">
            <a:avLst/>
          </a:prstGeom>
          <a:blipFill>
            <a:blip r:embed="rId3" cstate="print"/>
            <a:stretch>
              <a:fillRect/>
            </a:stretch>
          </a:blipFill>
        </p:spPr>
        <p:txBody>
          <a:bodyPr wrap="square" lIns="0" tIns="0" rIns="0" bIns="0" rtlCol="0"/>
          <a:lstStyle/>
          <a:p>
            <a:endParaRPr/>
          </a:p>
        </p:txBody>
      </p:sp>
      <p:sp>
        <p:nvSpPr>
          <p:cNvPr id="6" name="TextBox 5">
            <a:extLst>
              <a:ext uri="{FF2B5EF4-FFF2-40B4-BE49-F238E27FC236}">
                <a16:creationId xmlns:a16="http://schemas.microsoft.com/office/drawing/2014/main" xmlns="" id="{E08F18E3-2460-BE89-E72E-34F365C8A669}"/>
              </a:ext>
            </a:extLst>
          </p:cNvPr>
          <p:cNvSpPr txBox="1"/>
          <p:nvPr/>
        </p:nvSpPr>
        <p:spPr>
          <a:xfrm>
            <a:off x="6617547" y="1505265"/>
            <a:ext cx="2137347" cy="2893100"/>
          </a:xfrm>
          <a:prstGeom prst="rect">
            <a:avLst/>
          </a:prstGeom>
          <a:noFill/>
          <a:ln>
            <a:solidFill>
              <a:schemeClr val="accent2">
                <a:lumMod val="90000"/>
                <a:lumOff val="10000"/>
              </a:schemeClr>
            </a:solidFill>
            <a:prstDash val="solid"/>
          </a:ln>
        </p:spPr>
        <p:txBody>
          <a:bodyPr wrap="square" rtlCol="0">
            <a:spAutoFit/>
          </a:bodyPr>
          <a:lstStyle/>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This Violin Plot shows that density of Neutral sentiment polarity is high for both type of app.</a:t>
            </a:r>
          </a:p>
          <a:p>
            <a:pPr marL="285750" indent="-285750">
              <a:buFont typeface="Arial" panose="020B0604020202020204" pitchFamily="34" charset="0"/>
              <a:buChar char="•"/>
            </a:pPr>
            <a:endParaRPr lang="en-IN" dirty="0"/>
          </a:p>
          <a:p>
            <a:pPr marL="285750" indent="-285750">
              <a:buFont typeface="Wingdings" panose="05000000000000000000" pitchFamily="2" charset="2"/>
              <a:buChar char="Ø"/>
            </a:pPr>
            <a:r>
              <a:rPr lang="en-IN" dirty="0"/>
              <a:t>Chances of Negative Sentiment Polarity is less for paid apps in comparison to Free apps.</a:t>
            </a:r>
          </a:p>
          <a:p>
            <a:endParaRPr lang="en-IN" dirty="0"/>
          </a:p>
        </p:txBody>
      </p:sp>
      <p:sp>
        <p:nvSpPr>
          <p:cNvPr id="11" name="TextBox 10">
            <a:extLst>
              <a:ext uri="{FF2B5EF4-FFF2-40B4-BE49-F238E27FC236}">
                <a16:creationId xmlns:a16="http://schemas.microsoft.com/office/drawing/2014/main" xmlns="" id="{6B3652E8-A55B-3F5E-2F6B-2FDD0A7526B4}"/>
              </a:ext>
            </a:extLst>
          </p:cNvPr>
          <p:cNvSpPr txBox="1"/>
          <p:nvPr/>
        </p:nvSpPr>
        <p:spPr>
          <a:xfrm>
            <a:off x="6180666" y="2430880"/>
            <a:ext cx="504613" cy="307777"/>
          </a:xfrm>
          <a:prstGeom prst="rect">
            <a:avLst/>
          </a:prstGeom>
          <a:noFill/>
        </p:spPr>
        <p:txBody>
          <a:bodyPr wrap="square">
            <a:spAutoFit/>
          </a:bodyPr>
          <a:lstStyle/>
          <a:p>
            <a:r>
              <a:rPr lang="en-IN" dirty="0">
                <a:effectLst/>
              </a:rPr>
              <a:t>⏪</a:t>
            </a:r>
            <a:endParaRPr lang="en-IN" dirty="0"/>
          </a:p>
        </p:txBody>
      </p:sp>
      <p:sp>
        <p:nvSpPr>
          <p:cNvPr id="13" name="TextBox 12">
            <a:extLst>
              <a:ext uri="{FF2B5EF4-FFF2-40B4-BE49-F238E27FC236}">
                <a16:creationId xmlns:a16="http://schemas.microsoft.com/office/drawing/2014/main" xmlns="" id="{66B73A69-B1C3-A8A4-883C-DC99E0032A75}"/>
              </a:ext>
            </a:extLst>
          </p:cNvPr>
          <p:cNvSpPr txBox="1"/>
          <p:nvPr/>
        </p:nvSpPr>
        <p:spPr>
          <a:xfrm>
            <a:off x="6180666" y="2047710"/>
            <a:ext cx="355602" cy="307777"/>
          </a:xfrm>
          <a:prstGeom prst="rect">
            <a:avLst/>
          </a:prstGeom>
          <a:noFill/>
        </p:spPr>
        <p:txBody>
          <a:bodyPr wrap="square">
            <a:spAutoFit/>
          </a:bodyPr>
          <a:lstStyle/>
          <a:p>
            <a:r>
              <a:rPr lang="en-IN" dirty="0">
                <a:effectLst/>
              </a:rPr>
              <a:t>⏩</a:t>
            </a:r>
            <a:endParaRPr lang="en-IN" dirty="0"/>
          </a:p>
        </p:txBody>
      </p:sp>
    </p:spTree>
    <p:extLst>
      <p:ext uri="{BB962C8B-B14F-4D97-AF65-F5344CB8AC3E}">
        <p14:creationId xmlns:p14="http://schemas.microsoft.com/office/powerpoint/2010/main" val="12810961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50DFFC55-06EA-3E8A-4942-3F72CF1AE6F5}"/>
              </a:ext>
            </a:extLst>
          </p:cNvPr>
          <p:cNvSpPr txBox="1"/>
          <p:nvPr/>
        </p:nvSpPr>
        <p:spPr>
          <a:xfrm>
            <a:off x="1008255" y="79997"/>
            <a:ext cx="6297217" cy="830997"/>
          </a:xfrm>
          <a:prstGeom prst="rect">
            <a:avLst/>
          </a:prstGeom>
          <a:noFill/>
        </p:spPr>
        <p:txBody>
          <a:bodyPr wrap="square">
            <a:spAutoFit/>
          </a:bodyPr>
          <a:lstStyle/>
          <a:p>
            <a:pPr eaLnBrk="0" fontAlgn="base" hangingPunct="0">
              <a:spcBef>
                <a:spcPct val="0"/>
              </a:spcBef>
              <a:spcAft>
                <a:spcPct val="0"/>
              </a:spcAft>
              <a:buClrTx/>
            </a:pPr>
            <a:r>
              <a:rPr lang="en-IN" sz="2400" b="1" dirty="0">
                <a:solidFill>
                  <a:schemeClr val="tx1"/>
                </a:solidFill>
                <a:effectLst/>
                <a:latin typeface="+mn-lt"/>
              </a:rPr>
              <a:t>Is </a:t>
            </a:r>
            <a:r>
              <a:rPr lang="en-IN" sz="2400" b="1" dirty="0" err="1">
                <a:solidFill>
                  <a:schemeClr val="tx1"/>
                </a:solidFill>
                <a:latin typeface="+mn-lt"/>
              </a:rPr>
              <a:t>S</a:t>
            </a:r>
            <a:r>
              <a:rPr lang="en-IN" sz="2400" b="1" dirty="0" err="1">
                <a:solidFill>
                  <a:schemeClr val="tx1"/>
                </a:solidFill>
                <a:effectLst/>
                <a:latin typeface="+mn-lt"/>
              </a:rPr>
              <a:t>entiment_Subjectivity</a:t>
            </a:r>
            <a:r>
              <a:rPr lang="en-IN" sz="2400" b="1" dirty="0">
                <a:solidFill>
                  <a:schemeClr val="tx1"/>
                </a:solidFill>
                <a:effectLst/>
                <a:latin typeface="+mn-lt"/>
              </a:rPr>
              <a:t> proportional to </a:t>
            </a:r>
            <a:r>
              <a:rPr lang="en-IN" sz="2400" b="1" dirty="0" err="1">
                <a:solidFill>
                  <a:schemeClr val="tx1"/>
                </a:solidFill>
                <a:latin typeface="+mn-lt"/>
              </a:rPr>
              <a:t>S</a:t>
            </a:r>
            <a:r>
              <a:rPr lang="en-IN" sz="2400" b="1" dirty="0" err="1">
                <a:solidFill>
                  <a:schemeClr val="tx1"/>
                </a:solidFill>
                <a:effectLst/>
                <a:latin typeface="+mn-lt"/>
              </a:rPr>
              <a:t>entiment_Polarity</a:t>
            </a:r>
            <a:r>
              <a:rPr lang="en-IN" sz="2400" b="1" dirty="0">
                <a:solidFill>
                  <a:schemeClr val="tx1"/>
                </a:solidFill>
                <a:effectLst/>
                <a:latin typeface="+mn-lt"/>
              </a:rPr>
              <a:t>?</a:t>
            </a:r>
          </a:p>
        </p:txBody>
      </p:sp>
      <p:sp>
        <p:nvSpPr>
          <p:cNvPr id="6" name="object 13">
            <a:extLst>
              <a:ext uri="{FF2B5EF4-FFF2-40B4-BE49-F238E27FC236}">
                <a16:creationId xmlns:a16="http://schemas.microsoft.com/office/drawing/2014/main" xmlns="" id="{D0F50D0F-9D28-152C-7C2D-BEF10BC837F2}"/>
              </a:ext>
            </a:extLst>
          </p:cNvPr>
          <p:cNvSpPr/>
          <p:nvPr/>
        </p:nvSpPr>
        <p:spPr>
          <a:xfrm>
            <a:off x="338667" y="175098"/>
            <a:ext cx="566005" cy="519678"/>
          </a:xfrm>
          <a:prstGeom prst="rect">
            <a:avLst/>
          </a:prstGeom>
          <a:blipFill>
            <a:blip r:embed="rId2" cstate="print"/>
            <a:stretch>
              <a:fillRect/>
            </a:stretch>
          </a:blipFill>
        </p:spPr>
        <p:txBody>
          <a:bodyPr wrap="square" lIns="0" tIns="0" rIns="0" bIns="0" rtlCol="0"/>
          <a:lstStyle/>
          <a:p>
            <a:endParaRPr/>
          </a:p>
        </p:txBody>
      </p:sp>
      <p:sp>
        <p:nvSpPr>
          <p:cNvPr id="8" name="TextBox 7">
            <a:extLst>
              <a:ext uri="{FF2B5EF4-FFF2-40B4-BE49-F238E27FC236}">
                <a16:creationId xmlns:a16="http://schemas.microsoft.com/office/drawing/2014/main" xmlns="" id="{D2B3F091-FF1A-89AC-711E-1CF352193609}"/>
              </a:ext>
            </a:extLst>
          </p:cNvPr>
          <p:cNvSpPr txBox="1"/>
          <p:nvPr/>
        </p:nvSpPr>
        <p:spPr>
          <a:xfrm>
            <a:off x="123431" y="1214462"/>
            <a:ext cx="2931053" cy="2308324"/>
          </a:xfrm>
          <a:prstGeom prst="rect">
            <a:avLst/>
          </a:prstGeom>
          <a:noFill/>
        </p:spPr>
        <p:txBody>
          <a:bodyPr wrap="square">
            <a:spAutoFit/>
          </a:bodyPr>
          <a:lstStyle/>
          <a:p>
            <a:pPr algn="just"/>
            <a:r>
              <a:rPr lang="en-US" sz="1600" i="0" dirty="0">
                <a:solidFill>
                  <a:schemeClr val="accent5">
                    <a:lumMod val="50000"/>
                  </a:schemeClr>
                </a:solidFill>
                <a:effectLst/>
                <a:latin typeface="Verdana" panose="020B0604030504040204" pitchFamily="34" charset="0"/>
                <a:ea typeface="Verdana" panose="020B0604030504040204" pitchFamily="34" charset="0"/>
              </a:rPr>
              <a:t>From the above scatter plot it can be concluded that sentiment subjectivity is not always proportional to sentiment polarity but in maximum number of case, shows a proportional behavior, when variance is too high or low.</a:t>
            </a:r>
            <a:endParaRPr lang="en-IN" sz="1600" dirty="0">
              <a:solidFill>
                <a:schemeClr val="accent5">
                  <a:lumMod val="50000"/>
                </a:schemeClr>
              </a:solidFill>
              <a:latin typeface="Verdana" panose="020B0604030504040204" pitchFamily="34" charset="0"/>
              <a:ea typeface="Verdana" panose="020B0604030504040204" pitchFamily="34" charset="0"/>
            </a:endParaRPr>
          </a:p>
        </p:txBody>
      </p:sp>
      <p:sp>
        <p:nvSpPr>
          <p:cNvPr id="9" name="object 4">
            <a:extLst>
              <a:ext uri="{FF2B5EF4-FFF2-40B4-BE49-F238E27FC236}">
                <a16:creationId xmlns:a16="http://schemas.microsoft.com/office/drawing/2014/main" xmlns="" id="{01E7902E-30A6-F9FA-832E-A373A69D0BE5}"/>
              </a:ext>
            </a:extLst>
          </p:cNvPr>
          <p:cNvSpPr txBox="1"/>
          <p:nvPr/>
        </p:nvSpPr>
        <p:spPr>
          <a:xfrm>
            <a:off x="123431" y="1214462"/>
            <a:ext cx="3038057" cy="2363107"/>
          </a:xfrm>
          <a:prstGeom prst="rect">
            <a:avLst/>
          </a:prstGeom>
          <a:ln w="12700">
            <a:solidFill>
              <a:srgbClr val="CC0000"/>
            </a:solidFill>
          </a:ln>
        </p:spPr>
        <p:txBody>
          <a:bodyPr vert="horz" wrap="square" lIns="0" tIns="6350" rIns="0" bIns="0" rtlCol="0">
            <a:spAutoFit/>
          </a:bodyPr>
          <a:lstStyle/>
          <a:p>
            <a:pPr>
              <a:lnSpc>
                <a:spcPct val="100000"/>
              </a:lnSpc>
              <a:spcBef>
                <a:spcPts val="50"/>
              </a:spcBef>
            </a:pPr>
            <a:endParaRPr sz="1700" dirty="0">
              <a:latin typeface="Times New Roman"/>
              <a:cs typeface="Times New Roman"/>
            </a:endParaRPr>
          </a:p>
        </p:txBody>
      </p:sp>
      <p:pic>
        <p:nvPicPr>
          <p:cNvPr id="8194" name="Picture 2">
            <a:extLst>
              <a:ext uri="{FF2B5EF4-FFF2-40B4-BE49-F238E27FC236}">
                <a16:creationId xmlns:a16="http://schemas.microsoft.com/office/drawing/2014/main" xmlns="" id="{9C5B9C61-6975-BDAF-0E30-456639C049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9894" y="1090508"/>
            <a:ext cx="5702458" cy="3705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85308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xmlns="" id="{6D6A7BF0-D83A-B9B7-6F00-06351AC837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373" y="860214"/>
            <a:ext cx="6272107" cy="411141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xmlns="" id="{61998F4B-CADD-A8E5-CA71-8E936EFE0ABC}"/>
              </a:ext>
            </a:extLst>
          </p:cNvPr>
          <p:cNvGraphicFramePr>
            <a:graphicFrameLocks noGrp="1"/>
          </p:cNvGraphicFramePr>
          <p:nvPr>
            <p:extLst>
              <p:ext uri="{D42A27DB-BD31-4B8C-83A1-F6EECF244321}">
                <p14:modId xmlns:p14="http://schemas.microsoft.com/office/powerpoint/2010/main" val="3918696462"/>
              </p:ext>
            </p:extLst>
          </p:nvPr>
        </p:nvGraphicFramePr>
        <p:xfrm>
          <a:off x="60960" y="765387"/>
          <a:ext cx="6488853" cy="4179146"/>
        </p:xfrm>
        <a:graphic>
          <a:graphicData uri="http://schemas.openxmlformats.org/drawingml/2006/table">
            <a:tbl>
              <a:tblPr/>
              <a:tblGrid>
                <a:gridCol w="6488853">
                  <a:extLst>
                    <a:ext uri="{9D8B030D-6E8A-4147-A177-3AD203B41FA5}">
                      <a16:colId xmlns:a16="http://schemas.microsoft.com/office/drawing/2014/main" xmlns="" val="272414681"/>
                    </a:ext>
                  </a:extLst>
                </a:gridCol>
              </a:tblGrid>
              <a:tr h="4179146">
                <a:tc>
                  <a:txBody>
                    <a:bodyPr/>
                    <a:lstStyle/>
                    <a:p>
                      <a:endParaRPr lang="en-IN"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xmlns="" val="705434342"/>
                  </a:ext>
                </a:extLst>
              </a:tr>
            </a:tbl>
          </a:graphicData>
        </a:graphic>
      </p:graphicFrame>
      <p:sp>
        <p:nvSpPr>
          <p:cNvPr id="3" name="TextBox 2">
            <a:extLst>
              <a:ext uri="{FF2B5EF4-FFF2-40B4-BE49-F238E27FC236}">
                <a16:creationId xmlns:a16="http://schemas.microsoft.com/office/drawing/2014/main" xmlns="" id="{DBC2C503-50EF-D60C-92D0-E1755BB6B2CE}"/>
              </a:ext>
            </a:extLst>
          </p:cNvPr>
          <p:cNvSpPr txBox="1"/>
          <p:nvPr/>
        </p:nvSpPr>
        <p:spPr>
          <a:xfrm>
            <a:off x="6996852" y="1482270"/>
            <a:ext cx="1845590" cy="3323987"/>
          </a:xfrm>
          <a:prstGeom prst="rect">
            <a:avLst/>
          </a:prstGeom>
          <a:noFill/>
          <a:ln>
            <a:solidFill>
              <a:schemeClr val="tx1">
                <a:lumMod val="75000"/>
              </a:schemeClr>
            </a:solidFill>
          </a:ln>
        </p:spPr>
        <p:txBody>
          <a:bodyPr wrap="square" rtlCol="0">
            <a:spAutoFit/>
          </a:bodyPr>
          <a:lstStyle/>
          <a:p>
            <a:r>
              <a:rPr lang="en-IN" dirty="0">
                <a:latin typeface="Verdana" panose="020B0604030504040204" pitchFamily="34" charset="0"/>
                <a:ea typeface="Verdana" panose="020B0604030504040204" pitchFamily="34" charset="0"/>
              </a:rPr>
              <a:t>From this strip plot between price and category, we infer that most of the apps on </a:t>
            </a:r>
            <a:r>
              <a:rPr lang="en-IN" dirty="0" err="1">
                <a:latin typeface="Verdana" panose="020B0604030504040204" pitchFamily="34" charset="0"/>
                <a:ea typeface="Verdana" panose="020B0604030504040204" pitchFamily="34" charset="0"/>
              </a:rPr>
              <a:t>PlayStore</a:t>
            </a:r>
            <a:r>
              <a:rPr lang="en-IN" dirty="0">
                <a:latin typeface="Verdana" panose="020B0604030504040204" pitchFamily="34" charset="0"/>
                <a:ea typeface="Verdana" panose="020B0604030504040204" pitchFamily="34" charset="0"/>
              </a:rPr>
              <a:t> are available for free and very few categories provide the  apps of paid type and maximum price of any app is not exceeding the $400.</a:t>
            </a:r>
          </a:p>
        </p:txBody>
      </p:sp>
      <p:sp>
        <p:nvSpPr>
          <p:cNvPr id="5" name="TextBox 4">
            <a:extLst>
              <a:ext uri="{FF2B5EF4-FFF2-40B4-BE49-F238E27FC236}">
                <a16:creationId xmlns:a16="http://schemas.microsoft.com/office/drawing/2014/main" xmlns="" id="{D75F75F0-936C-B84C-6768-8B6317BAED77}"/>
              </a:ext>
            </a:extLst>
          </p:cNvPr>
          <p:cNvSpPr txBox="1"/>
          <p:nvPr/>
        </p:nvSpPr>
        <p:spPr>
          <a:xfrm>
            <a:off x="7084546" y="798659"/>
            <a:ext cx="1930400" cy="523220"/>
          </a:xfrm>
          <a:prstGeom prst="rect">
            <a:avLst/>
          </a:prstGeom>
          <a:noFill/>
        </p:spPr>
        <p:txBody>
          <a:bodyPr wrap="square" rtlCol="0">
            <a:spAutoFit/>
          </a:bodyPr>
          <a:lstStyle/>
          <a:p>
            <a:r>
              <a:rPr lang="en-IN" dirty="0">
                <a:latin typeface="Comic Sans MS" panose="030F0702030302020204" pitchFamily="66" charset="0"/>
              </a:rPr>
              <a:t>  Our insights from this plot:</a:t>
            </a:r>
          </a:p>
        </p:txBody>
      </p:sp>
      <p:sp>
        <p:nvSpPr>
          <p:cNvPr id="6" name="TextBox 5">
            <a:extLst>
              <a:ext uri="{FF2B5EF4-FFF2-40B4-BE49-F238E27FC236}">
                <a16:creationId xmlns:a16="http://schemas.microsoft.com/office/drawing/2014/main" xmlns="" id="{1D8B3E2D-47AB-1AE3-E38B-1109F9520C71}"/>
              </a:ext>
            </a:extLst>
          </p:cNvPr>
          <p:cNvSpPr txBox="1"/>
          <p:nvPr/>
        </p:nvSpPr>
        <p:spPr>
          <a:xfrm>
            <a:off x="6756399" y="860214"/>
            <a:ext cx="480907" cy="400110"/>
          </a:xfrm>
          <a:prstGeom prst="rect">
            <a:avLst/>
          </a:prstGeom>
          <a:noFill/>
        </p:spPr>
        <p:txBody>
          <a:bodyPr wrap="square" rtlCol="0">
            <a:spAutoFit/>
          </a:bodyPr>
          <a:lstStyle/>
          <a:p>
            <a:r>
              <a:rPr lang="en-IN" sz="2000" dirty="0">
                <a:effectLst/>
                <a:highlight>
                  <a:srgbClr val="800000"/>
                </a:highlight>
              </a:rPr>
              <a:t>👇</a:t>
            </a:r>
            <a:endParaRPr lang="en-IN" sz="2000" dirty="0">
              <a:highlight>
                <a:srgbClr val="800000"/>
              </a:highlight>
            </a:endParaRPr>
          </a:p>
        </p:txBody>
      </p:sp>
      <p:sp>
        <p:nvSpPr>
          <p:cNvPr id="7" name="TextBox 6">
            <a:extLst>
              <a:ext uri="{FF2B5EF4-FFF2-40B4-BE49-F238E27FC236}">
                <a16:creationId xmlns:a16="http://schemas.microsoft.com/office/drawing/2014/main" xmlns="" id="{7D47B503-77A4-3DB0-B0B0-87D3AF90FDFA}"/>
              </a:ext>
            </a:extLst>
          </p:cNvPr>
          <p:cNvSpPr txBox="1"/>
          <p:nvPr/>
        </p:nvSpPr>
        <p:spPr>
          <a:xfrm>
            <a:off x="880533" y="159555"/>
            <a:ext cx="6804318" cy="478714"/>
          </a:xfrm>
          <a:prstGeom prst="rect">
            <a:avLst/>
          </a:prstGeom>
          <a:noFill/>
        </p:spPr>
        <p:txBody>
          <a:bodyPr wrap="square" rtlCol="0">
            <a:spAutoFit/>
          </a:bodyPr>
          <a:lstStyle/>
          <a:p>
            <a:r>
              <a:rPr lang="en-IN" sz="2400" b="1" dirty="0">
                <a:solidFill>
                  <a:schemeClr val="tx1"/>
                </a:solidFill>
                <a:latin typeface="+mn-lt"/>
                <a:cs typeface="Aharoni" panose="02010803020104030203" pitchFamily="2" charset="-79"/>
              </a:rPr>
              <a:t>App Prices across the Popular Categories:</a:t>
            </a:r>
          </a:p>
        </p:txBody>
      </p:sp>
      <p:sp>
        <p:nvSpPr>
          <p:cNvPr id="10" name="object 13">
            <a:extLst>
              <a:ext uri="{FF2B5EF4-FFF2-40B4-BE49-F238E27FC236}">
                <a16:creationId xmlns:a16="http://schemas.microsoft.com/office/drawing/2014/main" xmlns="" id="{58C217F5-DE8C-36A0-7DFC-1A5BC446D103}"/>
              </a:ext>
            </a:extLst>
          </p:cNvPr>
          <p:cNvSpPr/>
          <p:nvPr/>
        </p:nvSpPr>
        <p:spPr>
          <a:xfrm>
            <a:off x="373291" y="106473"/>
            <a:ext cx="513258" cy="50627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6988214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3">
            <a:extLst>
              <a:ext uri="{FF2B5EF4-FFF2-40B4-BE49-F238E27FC236}">
                <a16:creationId xmlns:a16="http://schemas.microsoft.com/office/drawing/2014/main" xmlns="" id="{635D42CA-2527-2913-28A4-21DD299AEF17}"/>
              </a:ext>
            </a:extLst>
          </p:cNvPr>
          <p:cNvSpPr/>
          <p:nvPr/>
        </p:nvSpPr>
        <p:spPr>
          <a:xfrm>
            <a:off x="44865" y="86484"/>
            <a:ext cx="513258" cy="506273"/>
          </a:xfrm>
          <a:prstGeom prst="rect">
            <a:avLst/>
          </a:prstGeom>
          <a:blipFill>
            <a:blip r:embed="rId2" cstate="print"/>
            <a:stretch>
              <a:fillRect/>
            </a:stretch>
          </a:blipFill>
        </p:spPr>
        <p:txBody>
          <a:bodyPr wrap="square" lIns="0" tIns="0" rIns="0" bIns="0" rtlCol="0"/>
          <a:lstStyle/>
          <a:p>
            <a:endParaRPr/>
          </a:p>
        </p:txBody>
      </p:sp>
      <p:sp>
        <p:nvSpPr>
          <p:cNvPr id="13" name="TextBox 12">
            <a:extLst>
              <a:ext uri="{FF2B5EF4-FFF2-40B4-BE49-F238E27FC236}">
                <a16:creationId xmlns:a16="http://schemas.microsoft.com/office/drawing/2014/main" xmlns="" id="{F2197E8A-2A9C-BA52-55DD-E4A4A6AEBDD1}"/>
              </a:ext>
            </a:extLst>
          </p:cNvPr>
          <p:cNvSpPr txBox="1"/>
          <p:nvPr/>
        </p:nvSpPr>
        <p:spPr>
          <a:xfrm>
            <a:off x="525002" y="86484"/>
            <a:ext cx="8618998" cy="461665"/>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Distribution of Apps updated over the Year and Month</a:t>
            </a:r>
          </a:p>
        </p:txBody>
      </p:sp>
      <p:pic>
        <p:nvPicPr>
          <p:cNvPr id="10242" name="Picture 2">
            <a:extLst>
              <a:ext uri="{FF2B5EF4-FFF2-40B4-BE49-F238E27FC236}">
                <a16:creationId xmlns:a16="http://schemas.microsoft.com/office/drawing/2014/main" xmlns="" id="{C920B2D7-B28E-F469-A279-4DB7DC7895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5" y="1259479"/>
            <a:ext cx="3542905" cy="25061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5D4C2685-6E0A-ECD8-1EED-09A27545D4E5}"/>
              </a:ext>
            </a:extLst>
          </p:cNvPr>
          <p:cNvSpPr txBox="1"/>
          <p:nvPr/>
        </p:nvSpPr>
        <p:spPr>
          <a:xfrm>
            <a:off x="312630" y="3904802"/>
            <a:ext cx="490986" cy="400110"/>
          </a:xfrm>
          <a:prstGeom prst="rect">
            <a:avLst/>
          </a:prstGeom>
          <a:noFill/>
        </p:spPr>
        <p:txBody>
          <a:bodyPr wrap="square" rtlCol="0">
            <a:spAutoFit/>
          </a:bodyPr>
          <a:lstStyle/>
          <a:p>
            <a:r>
              <a:rPr lang="en-IN" sz="2000" dirty="0">
                <a:effectLst/>
                <a:highlight>
                  <a:srgbClr val="800000"/>
                </a:highlight>
              </a:rPr>
              <a:t>👆</a:t>
            </a:r>
            <a:endParaRPr lang="en-IN" sz="2000" dirty="0">
              <a:highlight>
                <a:srgbClr val="800000"/>
              </a:highlight>
            </a:endParaRPr>
          </a:p>
        </p:txBody>
      </p:sp>
      <p:sp>
        <p:nvSpPr>
          <p:cNvPr id="5" name="TextBox 4">
            <a:extLst>
              <a:ext uri="{FF2B5EF4-FFF2-40B4-BE49-F238E27FC236}">
                <a16:creationId xmlns:a16="http://schemas.microsoft.com/office/drawing/2014/main" xmlns="" id="{2632FD39-4FEF-500D-6648-DCAA96EAA9A5}"/>
              </a:ext>
            </a:extLst>
          </p:cNvPr>
          <p:cNvSpPr txBox="1"/>
          <p:nvPr/>
        </p:nvSpPr>
        <p:spPr>
          <a:xfrm>
            <a:off x="770495" y="3860194"/>
            <a:ext cx="2901696" cy="738664"/>
          </a:xfrm>
          <a:prstGeom prst="rect">
            <a:avLst/>
          </a:prstGeom>
          <a:noFill/>
        </p:spPr>
        <p:txBody>
          <a:bodyPr wrap="square" rtlCol="0">
            <a:spAutoFit/>
          </a:bodyPr>
          <a:lstStyle/>
          <a:p>
            <a:r>
              <a:rPr lang="en-IN" dirty="0">
                <a:latin typeface="MV Boli" panose="02000500030200090000" pitchFamily="2" charset="0"/>
                <a:cs typeface="MV Boli" panose="02000500030200090000" pitchFamily="2" charset="0"/>
              </a:rPr>
              <a:t>Graph shows that the recently updated apps have more chances of getting high ratings…</a:t>
            </a:r>
          </a:p>
        </p:txBody>
      </p:sp>
      <p:pic>
        <p:nvPicPr>
          <p:cNvPr id="4" name="Picture 3">
            <a:extLst>
              <a:ext uri="{FF2B5EF4-FFF2-40B4-BE49-F238E27FC236}">
                <a16:creationId xmlns:a16="http://schemas.microsoft.com/office/drawing/2014/main" xmlns="" id="{7DE7E162-4C4C-D13F-90F8-9B594BFAD60D}"/>
              </a:ext>
            </a:extLst>
          </p:cNvPr>
          <p:cNvPicPr>
            <a:picLocks noChangeAspect="1"/>
          </p:cNvPicPr>
          <p:nvPr/>
        </p:nvPicPr>
        <p:blipFill>
          <a:blip r:embed="rId4"/>
          <a:stretch>
            <a:fillRect/>
          </a:stretch>
        </p:blipFill>
        <p:spPr>
          <a:xfrm>
            <a:off x="3672191" y="592757"/>
            <a:ext cx="3346028" cy="2272363"/>
          </a:xfrm>
          <a:prstGeom prst="rect">
            <a:avLst/>
          </a:prstGeom>
        </p:spPr>
      </p:pic>
      <p:pic>
        <p:nvPicPr>
          <p:cNvPr id="7" name="Picture 6">
            <a:extLst>
              <a:ext uri="{FF2B5EF4-FFF2-40B4-BE49-F238E27FC236}">
                <a16:creationId xmlns:a16="http://schemas.microsoft.com/office/drawing/2014/main" xmlns="" id="{01180633-3E88-687B-DE16-D9A33BCF5269}"/>
              </a:ext>
            </a:extLst>
          </p:cNvPr>
          <p:cNvPicPr>
            <a:picLocks noChangeAspect="1"/>
          </p:cNvPicPr>
          <p:nvPr/>
        </p:nvPicPr>
        <p:blipFill>
          <a:blip r:embed="rId5"/>
          <a:stretch>
            <a:fillRect/>
          </a:stretch>
        </p:blipFill>
        <p:spPr>
          <a:xfrm>
            <a:off x="5969379" y="2996119"/>
            <a:ext cx="2895112" cy="2060897"/>
          </a:xfrm>
          <a:prstGeom prst="rect">
            <a:avLst/>
          </a:prstGeom>
        </p:spPr>
      </p:pic>
    </p:spTree>
    <p:extLst>
      <p:ext uri="{BB962C8B-B14F-4D97-AF65-F5344CB8AC3E}">
        <p14:creationId xmlns:p14="http://schemas.microsoft.com/office/powerpoint/2010/main" val="16329294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3825"/>
            <a:ext cx="3322320" cy="452120"/>
          </a:xfrm>
          <a:prstGeom prst="rect">
            <a:avLst/>
          </a:prstGeom>
        </p:spPr>
        <p:txBody>
          <a:bodyPr vert="horz" wrap="square" lIns="0" tIns="12700" rIns="0" bIns="0" rtlCol="0">
            <a:spAutoFit/>
          </a:bodyPr>
          <a:lstStyle/>
          <a:p>
            <a:pPr marL="12700">
              <a:lnSpc>
                <a:spcPct val="100000"/>
              </a:lnSpc>
              <a:spcBef>
                <a:spcPts val="100"/>
              </a:spcBef>
            </a:pPr>
            <a:r>
              <a:rPr sz="2800" spc="-85" dirty="0"/>
              <a:t>Challenges</a:t>
            </a:r>
            <a:r>
              <a:rPr sz="2800" spc="-204" dirty="0"/>
              <a:t> </a:t>
            </a:r>
            <a:r>
              <a:rPr sz="2800" spc="-70" dirty="0"/>
              <a:t>Faced</a:t>
            </a:r>
            <a:endParaRPr sz="2800" dirty="0"/>
          </a:p>
        </p:txBody>
      </p:sp>
      <p:sp>
        <p:nvSpPr>
          <p:cNvPr id="3" name="object 3"/>
          <p:cNvSpPr txBox="1"/>
          <p:nvPr/>
        </p:nvSpPr>
        <p:spPr>
          <a:xfrm>
            <a:off x="62991" y="886988"/>
            <a:ext cx="8363584" cy="2233930"/>
          </a:xfrm>
          <a:prstGeom prst="rect">
            <a:avLst/>
          </a:prstGeom>
        </p:spPr>
        <p:txBody>
          <a:bodyPr vert="horz" wrap="square" lIns="0" tIns="53340" rIns="0" bIns="0" rtlCol="0">
            <a:spAutoFit/>
          </a:bodyPr>
          <a:lstStyle/>
          <a:p>
            <a:pPr marL="469900" indent="-457200" algn="just">
              <a:lnSpc>
                <a:spcPct val="100000"/>
              </a:lnSpc>
              <a:spcBef>
                <a:spcPts val="420"/>
              </a:spcBef>
              <a:buFont typeface="AoyagiKouzanFontT"/>
              <a:buChar char="❏"/>
              <a:tabLst>
                <a:tab pos="469900" algn="l"/>
              </a:tabLst>
            </a:pPr>
            <a:r>
              <a:rPr sz="1800" spc="40" dirty="0">
                <a:solidFill>
                  <a:srgbClr val="124F5B"/>
                </a:solidFill>
                <a:latin typeface="Verdana"/>
                <a:cs typeface="Verdana"/>
              </a:rPr>
              <a:t>Reading</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0" dirty="0">
                <a:solidFill>
                  <a:srgbClr val="124F5B"/>
                </a:solidFill>
                <a:latin typeface="Verdana"/>
                <a:cs typeface="Verdana"/>
              </a:rPr>
              <a:t> </a:t>
            </a:r>
            <a:r>
              <a:rPr sz="1800" spc="5" dirty="0">
                <a:solidFill>
                  <a:srgbClr val="124F5B"/>
                </a:solidFill>
                <a:latin typeface="Verdana"/>
                <a:cs typeface="Verdana"/>
              </a:rPr>
              <a:t>dataset</a:t>
            </a:r>
            <a:r>
              <a:rPr sz="1800" spc="-165" dirty="0">
                <a:solidFill>
                  <a:srgbClr val="124F5B"/>
                </a:solidFill>
                <a:latin typeface="Verdana"/>
                <a:cs typeface="Verdana"/>
              </a:rPr>
              <a:t> </a:t>
            </a:r>
            <a:r>
              <a:rPr sz="1800" spc="50" dirty="0">
                <a:solidFill>
                  <a:srgbClr val="124F5B"/>
                </a:solidFill>
                <a:latin typeface="Verdana"/>
                <a:cs typeface="Verdana"/>
              </a:rPr>
              <a:t>and</a:t>
            </a:r>
            <a:r>
              <a:rPr sz="1800" spc="-160" dirty="0">
                <a:solidFill>
                  <a:srgbClr val="124F5B"/>
                </a:solidFill>
                <a:latin typeface="Verdana"/>
                <a:cs typeface="Verdana"/>
              </a:rPr>
              <a:t> </a:t>
            </a:r>
            <a:r>
              <a:rPr sz="1800" spc="55" dirty="0">
                <a:solidFill>
                  <a:srgbClr val="124F5B"/>
                </a:solidFill>
                <a:latin typeface="Verdana"/>
                <a:cs typeface="Verdana"/>
              </a:rPr>
              <a:t>comprehending</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0" dirty="0">
                <a:solidFill>
                  <a:srgbClr val="124F5B"/>
                </a:solidFill>
                <a:latin typeface="Verdana"/>
                <a:cs typeface="Verdana"/>
              </a:rPr>
              <a:t> </a:t>
            </a:r>
            <a:r>
              <a:rPr sz="1800" spc="45" dirty="0">
                <a:solidFill>
                  <a:srgbClr val="124F5B"/>
                </a:solidFill>
                <a:latin typeface="Verdana"/>
                <a:cs typeface="Verdana"/>
              </a:rPr>
              <a:t>problem</a:t>
            </a:r>
            <a:r>
              <a:rPr sz="1800" spc="-165" dirty="0">
                <a:solidFill>
                  <a:srgbClr val="124F5B"/>
                </a:solidFill>
                <a:latin typeface="Verdana"/>
                <a:cs typeface="Verdana"/>
              </a:rPr>
              <a:t> </a:t>
            </a:r>
            <a:r>
              <a:rPr sz="1800" spc="-5" dirty="0">
                <a:solidFill>
                  <a:srgbClr val="124F5B"/>
                </a:solidFill>
                <a:latin typeface="Verdana"/>
                <a:cs typeface="Verdana"/>
              </a:rPr>
              <a:t>statement.</a:t>
            </a:r>
            <a:endParaRPr sz="1800" dirty="0">
              <a:latin typeface="Verdana"/>
              <a:cs typeface="Verdana"/>
            </a:endParaRPr>
          </a:p>
          <a:p>
            <a:pPr marL="469265" marR="10795" indent="-457200" algn="just">
              <a:lnSpc>
                <a:spcPct val="114999"/>
              </a:lnSpc>
              <a:buFont typeface="AoyagiKouzanFontT"/>
              <a:buChar char="❏"/>
              <a:tabLst>
                <a:tab pos="469900" algn="l"/>
              </a:tabLst>
            </a:pPr>
            <a:r>
              <a:rPr sz="1800" spc="30" dirty="0">
                <a:solidFill>
                  <a:srgbClr val="124F5B"/>
                </a:solidFill>
                <a:latin typeface="Verdana"/>
                <a:cs typeface="Verdana"/>
              </a:rPr>
              <a:t>Examining </a:t>
            </a:r>
            <a:r>
              <a:rPr sz="1800" spc="35" dirty="0">
                <a:solidFill>
                  <a:srgbClr val="124F5B"/>
                </a:solidFill>
                <a:latin typeface="Verdana"/>
                <a:cs typeface="Verdana"/>
              </a:rPr>
              <a:t>the </a:t>
            </a:r>
            <a:r>
              <a:rPr sz="1800" spc="10" dirty="0">
                <a:solidFill>
                  <a:srgbClr val="124F5B"/>
                </a:solidFill>
                <a:latin typeface="Verdana"/>
                <a:cs typeface="Verdana"/>
              </a:rPr>
              <a:t>business </a:t>
            </a:r>
            <a:r>
              <a:rPr sz="1800" spc="-15" dirty="0">
                <a:solidFill>
                  <a:srgbClr val="124F5B"/>
                </a:solidFill>
                <a:latin typeface="Verdana"/>
                <a:cs typeface="Verdana"/>
              </a:rPr>
              <a:t>KPIs </a:t>
            </a:r>
            <a:r>
              <a:rPr sz="1800" spc="-20" dirty="0">
                <a:solidFill>
                  <a:srgbClr val="124F5B"/>
                </a:solidFill>
                <a:latin typeface="Verdana"/>
                <a:cs typeface="Verdana"/>
              </a:rPr>
              <a:t>for </a:t>
            </a:r>
            <a:r>
              <a:rPr sz="1800" spc="55" dirty="0">
                <a:solidFill>
                  <a:srgbClr val="124F5B"/>
                </a:solidFill>
                <a:latin typeface="Verdana"/>
                <a:cs typeface="Verdana"/>
              </a:rPr>
              <a:t>app </a:t>
            </a:r>
            <a:r>
              <a:rPr sz="1800" spc="35" dirty="0">
                <a:solidFill>
                  <a:srgbClr val="124F5B"/>
                </a:solidFill>
                <a:latin typeface="Verdana"/>
                <a:cs typeface="Verdana"/>
              </a:rPr>
              <a:t>development </a:t>
            </a:r>
            <a:r>
              <a:rPr sz="1800" spc="50" dirty="0">
                <a:solidFill>
                  <a:srgbClr val="124F5B"/>
                </a:solidFill>
                <a:latin typeface="Verdana"/>
                <a:cs typeface="Verdana"/>
              </a:rPr>
              <a:t>and </a:t>
            </a:r>
            <a:r>
              <a:rPr sz="1800" spc="15" dirty="0">
                <a:solidFill>
                  <a:srgbClr val="124F5B"/>
                </a:solidFill>
                <a:latin typeface="Verdana"/>
                <a:cs typeface="Verdana"/>
              </a:rPr>
              <a:t>devising </a:t>
            </a:r>
            <a:r>
              <a:rPr sz="1800" spc="-20" dirty="0">
                <a:solidFill>
                  <a:srgbClr val="124F5B"/>
                </a:solidFill>
                <a:latin typeface="Verdana"/>
                <a:cs typeface="Verdana"/>
              </a:rPr>
              <a:t>a  </a:t>
            </a:r>
            <a:r>
              <a:rPr sz="1800" spc="20" dirty="0">
                <a:solidFill>
                  <a:srgbClr val="124F5B"/>
                </a:solidFill>
                <a:latin typeface="Verdana"/>
                <a:cs typeface="Verdana"/>
              </a:rPr>
              <a:t>solution</a:t>
            </a:r>
            <a:r>
              <a:rPr sz="1800" spc="-170" dirty="0">
                <a:solidFill>
                  <a:srgbClr val="124F5B"/>
                </a:solidFill>
                <a:latin typeface="Verdana"/>
                <a:cs typeface="Verdana"/>
              </a:rPr>
              <a:t> </a:t>
            </a:r>
            <a:r>
              <a:rPr sz="1800" spc="10" dirty="0">
                <a:solidFill>
                  <a:srgbClr val="124F5B"/>
                </a:solidFill>
                <a:latin typeface="Verdana"/>
                <a:cs typeface="Verdana"/>
              </a:rPr>
              <a:t>to</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5" dirty="0">
                <a:solidFill>
                  <a:srgbClr val="124F5B"/>
                </a:solidFill>
                <a:latin typeface="Verdana"/>
                <a:cs typeface="Verdana"/>
              </a:rPr>
              <a:t> </a:t>
            </a:r>
            <a:r>
              <a:rPr sz="1800" spc="5" dirty="0">
                <a:solidFill>
                  <a:srgbClr val="124F5B"/>
                </a:solidFill>
                <a:latin typeface="Verdana"/>
                <a:cs typeface="Verdana"/>
              </a:rPr>
              <a:t>problem.</a:t>
            </a:r>
            <a:endParaRPr sz="1800" dirty="0">
              <a:latin typeface="Verdana"/>
              <a:cs typeface="Verdana"/>
            </a:endParaRPr>
          </a:p>
          <a:p>
            <a:pPr marL="469900" indent="-457200" algn="just">
              <a:lnSpc>
                <a:spcPct val="100000"/>
              </a:lnSpc>
              <a:spcBef>
                <a:spcPts val="325"/>
              </a:spcBef>
              <a:buFont typeface="AoyagiKouzanFontT"/>
              <a:buChar char="❏"/>
              <a:tabLst>
                <a:tab pos="469900" algn="l"/>
              </a:tabLst>
            </a:pPr>
            <a:r>
              <a:rPr sz="1800" spc="55" dirty="0">
                <a:solidFill>
                  <a:srgbClr val="124F5B"/>
                </a:solidFill>
                <a:latin typeface="Verdana"/>
                <a:cs typeface="Verdana"/>
              </a:rPr>
              <a:t>Handling</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5" dirty="0">
                <a:solidFill>
                  <a:srgbClr val="124F5B"/>
                </a:solidFill>
                <a:latin typeface="Verdana"/>
                <a:cs typeface="Verdana"/>
              </a:rPr>
              <a:t> </a:t>
            </a:r>
            <a:r>
              <a:rPr sz="1800" spc="-75" dirty="0">
                <a:solidFill>
                  <a:srgbClr val="124F5B"/>
                </a:solidFill>
                <a:latin typeface="Verdana"/>
                <a:cs typeface="Verdana"/>
              </a:rPr>
              <a:t>error,</a:t>
            </a:r>
            <a:r>
              <a:rPr sz="1800" spc="-165" dirty="0">
                <a:solidFill>
                  <a:srgbClr val="124F5B"/>
                </a:solidFill>
                <a:latin typeface="Verdana"/>
                <a:cs typeface="Verdana"/>
              </a:rPr>
              <a:t> </a:t>
            </a:r>
            <a:r>
              <a:rPr sz="1800" spc="30" dirty="0">
                <a:solidFill>
                  <a:srgbClr val="124F5B"/>
                </a:solidFill>
                <a:latin typeface="Verdana"/>
                <a:cs typeface="Verdana"/>
              </a:rPr>
              <a:t>duplicate</a:t>
            </a:r>
            <a:r>
              <a:rPr sz="1800" spc="-165" dirty="0">
                <a:solidFill>
                  <a:srgbClr val="124F5B"/>
                </a:solidFill>
                <a:latin typeface="Verdana"/>
                <a:cs typeface="Verdana"/>
              </a:rPr>
              <a:t> </a:t>
            </a:r>
            <a:r>
              <a:rPr sz="1800" spc="50" dirty="0">
                <a:solidFill>
                  <a:srgbClr val="124F5B"/>
                </a:solidFill>
                <a:latin typeface="Verdana"/>
                <a:cs typeface="Verdana"/>
              </a:rPr>
              <a:t>and</a:t>
            </a:r>
            <a:r>
              <a:rPr sz="1800" spc="-165" dirty="0">
                <a:solidFill>
                  <a:srgbClr val="124F5B"/>
                </a:solidFill>
                <a:latin typeface="Verdana"/>
                <a:cs typeface="Verdana"/>
              </a:rPr>
              <a:t> </a:t>
            </a:r>
            <a:r>
              <a:rPr sz="1800" spc="70" dirty="0">
                <a:solidFill>
                  <a:srgbClr val="124F5B"/>
                </a:solidFill>
                <a:latin typeface="Verdana"/>
                <a:cs typeface="Verdana"/>
              </a:rPr>
              <a:t>NaN</a:t>
            </a:r>
            <a:r>
              <a:rPr sz="1800" spc="-165" dirty="0">
                <a:solidFill>
                  <a:srgbClr val="124F5B"/>
                </a:solidFill>
                <a:latin typeface="Verdana"/>
                <a:cs typeface="Verdana"/>
              </a:rPr>
              <a:t> </a:t>
            </a:r>
            <a:r>
              <a:rPr sz="1800" spc="-20" dirty="0">
                <a:solidFill>
                  <a:srgbClr val="124F5B"/>
                </a:solidFill>
                <a:latin typeface="Verdana"/>
                <a:cs typeface="Verdana"/>
              </a:rPr>
              <a:t>values</a:t>
            </a:r>
            <a:r>
              <a:rPr sz="1800" spc="-160" dirty="0">
                <a:solidFill>
                  <a:srgbClr val="124F5B"/>
                </a:solidFill>
                <a:latin typeface="Verdana"/>
                <a:cs typeface="Verdana"/>
              </a:rPr>
              <a:t> </a:t>
            </a:r>
            <a:r>
              <a:rPr sz="1800" spc="30" dirty="0">
                <a:solidFill>
                  <a:srgbClr val="124F5B"/>
                </a:solidFill>
                <a:latin typeface="Verdana"/>
                <a:cs typeface="Verdana"/>
              </a:rPr>
              <a:t>in</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5" dirty="0">
                <a:solidFill>
                  <a:srgbClr val="124F5B"/>
                </a:solidFill>
                <a:latin typeface="Verdana"/>
                <a:cs typeface="Verdana"/>
              </a:rPr>
              <a:t> </a:t>
            </a:r>
            <a:r>
              <a:rPr sz="1800" spc="-25" dirty="0">
                <a:solidFill>
                  <a:srgbClr val="124F5B"/>
                </a:solidFill>
                <a:latin typeface="Verdana"/>
                <a:cs typeface="Verdana"/>
              </a:rPr>
              <a:t>dataset.</a:t>
            </a:r>
            <a:endParaRPr sz="1800" dirty="0">
              <a:latin typeface="Verdana"/>
              <a:cs typeface="Verdana"/>
            </a:endParaRPr>
          </a:p>
          <a:p>
            <a:pPr marL="469265" marR="5080" indent="-457200" algn="just">
              <a:lnSpc>
                <a:spcPct val="114999"/>
              </a:lnSpc>
              <a:buFont typeface="AoyagiKouzanFontT"/>
              <a:buChar char="❏"/>
              <a:tabLst>
                <a:tab pos="469900" algn="l"/>
              </a:tabLst>
            </a:pPr>
            <a:r>
              <a:rPr sz="1800" spc="45" dirty="0">
                <a:solidFill>
                  <a:srgbClr val="124F5B"/>
                </a:solidFill>
                <a:latin typeface="Verdana"/>
                <a:cs typeface="Verdana"/>
              </a:rPr>
              <a:t>Designing </a:t>
            </a:r>
            <a:r>
              <a:rPr sz="1800" spc="40" dirty="0">
                <a:solidFill>
                  <a:srgbClr val="124F5B"/>
                </a:solidFill>
                <a:latin typeface="Verdana"/>
                <a:cs typeface="Verdana"/>
              </a:rPr>
              <a:t>multiple </a:t>
            </a:r>
            <a:r>
              <a:rPr sz="1800" spc="-10" dirty="0">
                <a:solidFill>
                  <a:srgbClr val="124F5B"/>
                </a:solidFill>
                <a:latin typeface="Verdana"/>
                <a:cs typeface="Verdana"/>
              </a:rPr>
              <a:t>visualizations </a:t>
            </a:r>
            <a:r>
              <a:rPr sz="1800" spc="10" dirty="0">
                <a:solidFill>
                  <a:srgbClr val="124F5B"/>
                </a:solidFill>
                <a:latin typeface="Verdana"/>
                <a:cs typeface="Verdana"/>
              </a:rPr>
              <a:t>to </a:t>
            </a:r>
            <a:r>
              <a:rPr sz="1800" spc="20" dirty="0">
                <a:solidFill>
                  <a:srgbClr val="124F5B"/>
                </a:solidFill>
                <a:latin typeface="Verdana"/>
                <a:cs typeface="Verdana"/>
              </a:rPr>
              <a:t>summarize </a:t>
            </a:r>
            <a:r>
              <a:rPr sz="1800" spc="35" dirty="0">
                <a:solidFill>
                  <a:srgbClr val="124F5B"/>
                </a:solidFill>
                <a:latin typeface="Verdana"/>
                <a:cs typeface="Verdana"/>
              </a:rPr>
              <a:t>the </a:t>
            </a:r>
            <a:r>
              <a:rPr sz="1800" spc="20" dirty="0">
                <a:solidFill>
                  <a:srgbClr val="124F5B"/>
                </a:solidFill>
                <a:latin typeface="Verdana"/>
                <a:cs typeface="Verdana"/>
              </a:rPr>
              <a:t>information </a:t>
            </a:r>
            <a:r>
              <a:rPr sz="1800" spc="30" dirty="0">
                <a:solidFill>
                  <a:srgbClr val="124F5B"/>
                </a:solidFill>
                <a:latin typeface="Verdana"/>
                <a:cs typeface="Verdana"/>
              </a:rPr>
              <a:t>in  </a:t>
            </a:r>
            <a:r>
              <a:rPr sz="1800" spc="35" dirty="0">
                <a:solidFill>
                  <a:srgbClr val="124F5B"/>
                </a:solidFill>
                <a:latin typeface="Verdana"/>
                <a:cs typeface="Verdana"/>
              </a:rPr>
              <a:t>the</a:t>
            </a:r>
            <a:r>
              <a:rPr sz="1800" spc="-70" dirty="0">
                <a:solidFill>
                  <a:srgbClr val="124F5B"/>
                </a:solidFill>
                <a:latin typeface="Verdana"/>
                <a:cs typeface="Verdana"/>
              </a:rPr>
              <a:t> </a:t>
            </a:r>
            <a:r>
              <a:rPr sz="1800" spc="5" dirty="0">
                <a:solidFill>
                  <a:srgbClr val="124F5B"/>
                </a:solidFill>
                <a:latin typeface="Verdana"/>
                <a:cs typeface="Verdana"/>
              </a:rPr>
              <a:t>dataset</a:t>
            </a:r>
            <a:r>
              <a:rPr sz="1800" spc="-65" dirty="0">
                <a:solidFill>
                  <a:srgbClr val="124F5B"/>
                </a:solidFill>
                <a:latin typeface="Verdana"/>
                <a:cs typeface="Verdana"/>
              </a:rPr>
              <a:t> </a:t>
            </a:r>
            <a:r>
              <a:rPr sz="1800" spc="50" dirty="0">
                <a:solidFill>
                  <a:srgbClr val="124F5B"/>
                </a:solidFill>
                <a:latin typeface="Verdana"/>
                <a:cs typeface="Verdana"/>
              </a:rPr>
              <a:t>and</a:t>
            </a:r>
            <a:r>
              <a:rPr sz="1800" spc="-65" dirty="0">
                <a:solidFill>
                  <a:srgbClr val="124F5B"/>
                </a:solidFill>
                <a:latin typeface="Verdana"/>
                <a:cs typeface="Verdana"/>
              </a:rPr>
              <a:t> </a:t>
            </a:r>
            <a:r>
              <a:rPr sz="1800" spc="-5" dirty="0">
                <a:solidFill>
                  <a:srgbClr val="124F5B"/>
                </a:solidFill>
                <a:latin typeface="Verdana"/>
                <a:cs typeface="Verdana"/>
              </a:rPr>
              <a:t>successfully</a:t>
            </a:r>
            <a:r>
              <a:rPr sz="1800" spc="-65" dirty="0">
                <a:solidFill>
                  <a:srgbClr val="124F5B"/>
                </a:solidFill>
                <a:latin typeface="Verdana"/>
                <a:cs typeface="Verdana"/>
              </a:rPr>
              <a:t> </a:t>
            </a:r>
            <a:r>
              <a:rPr sz="1800" spc="55" dirty="0">
                <a:solidFill>
                  <a:srgbClr val="124F5B"/>
                </a:solidFill>
                <a:latin typeface="Verdana"/>
                <a:cs typeface="Verdana"/>
              </a:rPr>
              <a:t>communicate</a:t>
            </a:r>
            <a:r>
              <a:rPr sz="1800" spc="-65" dirty="0">
                <a:solidFill>
                  <a:srgbClr val="124F5B"/>
                </a:solidFill>
                <a:latin typeface="Verdana"/>
                <a:cs typeface="Verdana"/>
              </a:rPr>
              <a:t> </a:t>
            </a:r>
            <a:r>
              <a:rPr sz="1800" spc="35" dirty="0">
                <a:solidFill>
                  <a:srgbClr val="124F5B"/>
                </a:solidFill>
                <a:latin typeface="Verdana"/>
                <a:cs typeface="Verdana"/>
              </a:rPr>
              <a:t>the</a:t>
            </a:r>
            <a:r>
              <a:rPr sz="1800" spc="-65" dirty="0">
                <a:solidFill>
                  <a:srgbClr val="124F5B"/>
                </a:solidFill>
                <a:latin typeface="Verdana"/>
                <a:cs typeface="Verdana"/>
              </a:rPr>
              <a:t> </a:t>
            </a:r>
            <a:r>
              <a:rPr sz="1800" spc="-15" dirty="0">
                <a:solidFill>
                  <a:srgbClr val="124F5B"/>
                </a:solidFill>
                <a:latin typeface="Verdana"/>
                <a:cs typeface="Verdana"/>
              </a:rPr>
              <a:t>results</a:t>
            </a:r>
            <a:r>
              <a:rPr sz="1800" spc="-65" dirty="0">
                <a:solidFill>
                  <a:srgbClr val="124F5B"/>
                </a:solidFill>
                <a:latin typeface="Verdana"/>
                <a:cs typeface="Verdana"/>
              </a:rPr>
              <a:t> </a:t>
            </a:r>
            <a:r>
              <a:rPr sz="1800" spc="50" dirty="0">
                <a:solidFill>
                  <a:srgbClr val="124F5B"/>
                </a:solidFill>
                <a:latin typeface="Verdana"/>
                <a:cs typeface="Verdana"/>
              </a:rPr>
              <a:t>and</a:t>
            </a:r>
            <a:r>
              <a:rPr sz="1800" spc="-65" dirty="0">
                <a:solidFill>
                  <a:srgbClr val="124F5B"/>
                </a:solidFill>
                <a:latin typeface="Verdana"/>
                <a:cs typeface="Verdana"/>
              </a:rPr>
              <a:t> </a:t>
            </a:r>
            <a:r>
              <a:rPr sz="1800" spc="10" dirty="0">
                <a:solidFill>
                  <a:srgbClr val="124F5B"/>
                </a:solidFill>
                <a:latin typeface="Verdana"/>
                <a:cs typeface="Verdana"/>
              </a:rPr>
              <a:t>trends</a:t>
            </a:r>
            <a:r>
              <a:rPr sz="1800" spc="-65" dirty="0">
                <a:solidFill>
                  <a:srgbClr val="124F5B"/>
                </a:solidFill>
                <a:latin typeface="Verdana"/>
                <a:cs typeface="Verdana"/>
              </a:rPr>
              <a:t> </a:t>
            </a:r>
            <a:r>
              <a:rPr sz="1800" spc="10" dirty="0">
                <a:solidFill>
                  <a:srgbClr val="124F5B"/>
                </a:solidFill>
                <a:latin typeface="Verdana"/>
                <a:cs typeface="Verdana"/>
              </a:rPr>
              <a:t>to  </a:t>
            </a:r>
            <a:r>
              <a:rPr sz="1800" spc="35" dirty="0">
                <a:solidFill>
                  <a:srgbClr val="124F5B"/>
                </a:solidFill>
                <a:latin typeface="Verdana"/>
                <a:cs typeface="Verdana"/>
              </a:rPr>
              <a:t>the</a:t>
            </a:r>
            <a:r>
              <a:rPr sz="1800" spc="-170" dirty="0">
                <a:solidFill>
                  <a:srgbClr val="124F5B"/>
                </a:solidFill>
                <a:latin typeface="Verdana"/>
                <a:cs typeface="Verdana"/>
              </a:rPr>
              <a:t> </a:t>
            </a:r>
            <a:r>
              <a:rPr sz="1800" spc="-50" dirty="0">
                <a:solidFill>
                  <a:srgbClr val="124F5B"/>
                </a:solidFill>
                <a:latin typeface="Verdana"/>
                <a:cs typeface="Verdana"/>
              </a:rPr>
              <a:t>reader.</a:t>
            </a:r>
            <a:endParaRPr sz="1800" dirty="0">
              <a:latin typeface="Verdana"/>
              <a:cs typeface="Verdana"/>
            </a:endParaRPr>
          </a:p>
        </p:txBody>
      </p:sp>
      <p:sp>
        <p:nvSpPr>
          <p:cNvPr id="4" name="object 4"/>
          <p:cNvSpPr/>
          <p:nvPr/>
        </p:nvSpPr>
        <p:spPr>
          <a:xfrm>
            <a:off x="0" y="3120918"/>
            <a:ext cx="9143981" cy="1122222"/>
          </a:xfrm>
          <a:prstGeom prst="rect">
            <a:avLst/>
          </a:prstGeom>
          <a:blipFill>
            <a:blip r:embed="rId2" cstate="print"/>
            <a:stretch>
              <a:fillRect/>
            </a:stretch>
          </a:blipFill>
          <a:ln>
            <a:solidFill>
              <a:schemeClr val="tx1"/>
            </a:solidFill>
          </a:ln>
          <a:effectLst>
            <a:reflection blurRad="6350" stA="50000" endA="295" endPos="92000" dist="101600" dir="5400000" sy="-100000" algn="bl" rotWithShape="0"/>
          </a:effectLst>
        </p:spPr>
        <p:txBody>
          <a:bodyPr wrap="square" lIns="0" tIns="0" rIns="0" bIns="0" rtlCol="0"/>
          <a:lstStyle/>
          <a:p>
            <a:endParaRPr dirty="0"/>
          </a:p>
        </p:txBody>
      </p:sp>
      <p:sp>
        <p:nvSpPr>
          <p:cNvPr id="5" name="object 2">
            <a:extLst>
              <a:ext uri="{FF2B5EF4-FFF2-40B4-BE49-F238E27FC236}">
                <a16:creationId xmlns:a16="http://schemas.microsoft.com/office/drawing/2014/main" xmlns="" id="{4A4F6F23-2135-9287-85CC-32690B9CC9A9}"/>
              </a:ext>
            </a:extLst>
          </p:cNvPr>
          <p:cNvSpPr txBox="1">
            <a:spLocks/>
          </p:cNvSpPr>
          <p:nvPr/>
        </p:nvSpPr>
        <p:spPr>
          <a:xfrm>
            <a:off x="3158065" y="284562"/>
            <a:ext cx="3322320" cy="452120"/>
          </a:xfrm>
          <a:prstGeom prst="rect">
            <a:avLst/>
          </a:prstGeom>
          <a:noFill/>
          <a:ln>
            <a:noFill/>
          </a:ln>
        </p:spPr>
        <p:txBody>
          <a:bodyPr spcFirstLastPara="1" vert="horz" wrap="square" lIns="0" tIns="12700"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CC0000"/>
              </a:buClr>
              <a:buSzPts val="2800"/>
              <a:buFont typeface="Arial"/>
              <a:buNone/>
              <a:defRPr sz="3600" b="0" i="0" u="none" strike="noStrike" cap="none">
                <a:solidFill>
                  <a:srgbClr val="FFFAEF"/>
                </a:solidFill>
                <a:latin typeface="Arial"/>
                <a:ea typeface="Arial"/>
                <a:cs typeface="Arial"/>
                <a:sym typeface="Arial"/>
              </a:defRPr>
            </a:lvl1pPr>
            <a:lvl2pPr marR="0" lvl="1"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2pPr>
            <a:lvl3pPr marR="0" lvl="2"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3pPr>
            <a:lvl4pPr marR="0" lvl="3"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4pPr>
            <a:lvl5pPr marR="0" lvl="4"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5pPr>
            <a:lvl6pPr marR="0" lvl="5"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6pPr>
            <a:lvl7pPr marR="0" lvl="6"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7pPr>
            <a:lvl8pPr marR="0" lvl="7"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8pPr>
            <a:lvl9pPr marR="0" lvl="8"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9pPr>
          </a:lstStyle>
          <a:p>
            <a:pPr marL="12700">
              <a:spcBef>
                <a:spcPts val="100"/>
              </a:spcBef>
            </a:pPr>
            <a:r>
              <a:rPr lang="en-IN" sz="2800" b="1" spc="-85" dirty="0">
                <a:solidFill>
                  <a:schemeClr val="tx1"/>
                </a:solidFill>
              </a:rPr>
              <a:t>Challenges</a:t>
            </a:r>
            <a:r>
              <a:rPr lang="en-IN" sz="2800" b="1" spc="-204" dirty="0">
                <a:solidFill>
                  <a:schemeClr val="tx1"/>
                </a:solidFill>
              </a:rPr>
              <a:t> </a:t>
            </a:r>
            <a:r>
              <a:rPr lang="en-IN" sz="2800" b="1" spc="-70" dirty="0">
                <a:solidFill>
                  <a:schemeClr val="tx1"/>
                </a:solidFill>
              </a:rPr>
              <a:t>Faced</a:t>
            </a:r>
            <a:endParaRPr lang="en-IN" sz="2800" b="1" dirty="0">
              <a:solidFill>
                <a:schemeClr val="tx1"/>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2043" y="112617"/>
            <a:ext cx="8886547" cy="5219891"/>
          </a:xfrm>
          <a:prstGeom prst="rect">
            <a:avLst/>
          </a:prstGeom>
        </p:spPr>
        <p:txBody>
          <a:bodyPr wrap="square">
            <a:spAutoFit/>
          </a:bodyPr>
          <a:lstStyle/>
          <a:p>
            <a:pPr lvl="0">
              <a:lnSpc>
                <a:spcPct val="80000"/>
              </a:lnSpc>
              <a:buSzPts val="1400"/>
            </a:pPr>
            <a:r>
              <a:rPr lang="en-US" sz="1100" b="1" dirty="0">
                <a:solidFill>
                  <a:schemeClr val="dk1"/>
                </a:solidFill>
              </a:rPr>
              <a:t>                      </a:t>
            </a:r>
            <a:r>
              <a:rPr lang="en-US" sz="2400" b="1" dirty="0">
                <a:solidFill>
                  <a:schemeClr val="dk1"/>
                </a:solidFill>
              </a:rPr>
              <a:t>Agenda</a:t>
            </a:r>
            <a:endParaRPr lang="en-US" sz="2400" dirty="0">
              <a:solidFill>
                <a:schemeClr val="accent5">
                  <a:lumMod val="50000"/>
                </a:schemeClr>
              </a:solidFill>
              <a:latin typeface="Aharoni" panose="020B0604020202020204" charset="-79"/>
              <a:cs typeface="Aharoni" panose="020B0604020202020204" charset="-79"/>
            </a:endParaRPr>
          </a:p>
          <a:p>
            <a:pPr lvl="0">
              <a:lnSpc>
                <a:spcPct val="80000"/>
              </a:lnSpc>
              <a:buSzPts val="1400"/>
            </a:pPr>
            <a:endParaRPr lang="en-US" sz="1100" dirty="0">
              <a:solidFill>
                <a:schemeClr val="accent5">
                  <a:lumMod val="50000"/>
                </a:schemeClr>
              </a:solidFill>
              <a:latin typeface="Aharoni" panose="020B0604020202020204" charset="-79"/>
              <a:cs typeface="Aharoni" panose="020B0604020202020204" charset="-79"/>
            </a:endParaRPr>
          </a:p>
          <a:p>
            <a:pPr lvl="0">
              <a:lnSpc>
                <a:spcPct val="80000"/>
              </a:lnSpc>
              <a:buSzPts val="1400"/>
            </a:pPr>
            <a:endParaRPr lang="en-US" sz="1100" dirty="0">
              <a:solidFill>
                <a:schemeClr val="accent5">
                  <a:lumMod val="50000"/>
                </a:schemeClr>
              </a:solidFill>
              <a:latin typeface="Aharoni" panose="020B0604020202020204" charset="-79"/>
              <a:cs typeface="Aharoni" panose="020B0604020202020204" charset="-79"/>
            </a:endParaRPr>
          </a:p>
          <a:p>
            <a:pPr lvl="0">
              <a:lnSpc>
                <a:spcPct val="80000"/>
              </a:lnSpc>
              <a:buSzPts val="1400"/>
            </a:pPr>
            <a:endParaRPr lang="en-US" sz="1050" dirty="0">
              <a:solidFill>
                <a:schemeClr val="accent5">
                  <a:lumMod val="50000"/>
                </a:schemeClr>
              </a:solidFill>
              <a:latin typeface="Aharoni" panose="020B0604020202020204" charset="-79"/>
              <a:cs typeface="Aharoni" panose="020B0604020202020204" charset="-79"/>
            </a:endParaRPr>
          </a:p>
          <a:p>
            <a:pPr marL="196850" lvl="0" indent="-285750">
              <a:lnSpc>
                <a:spcPct val="80000"/>
              </a:lnSpc>
              <a:buSzPts val="1400"/>
              <a:buFont typeface="Wingdings" panose="05000000000000000000" pitchFamily="2" charset="2"/>
              <a:buChar char="q"/>
            </a:pPr>
            <a:r>
              <a:rPr lang="en-US" sz="1050" dirty="0">
                <a:solidFill>
                  <a:schemeClr val="accent5">
                    <a:lumMod val="50000"/>
                  </a:schemeClr>
                </a:solidFill>
                <a:latin typeface="Aharoni" panose="020B0604020202020204" charset="-79"/>
                <a:cs typeface="Aharoni" panose="020B0604020202020204" charset="-79"/>
              </a:rPr>
              <a:t> </a:t>
            </a:r>
            <a:r>
              <a:rPr lang="en-US" sz="1500" dirty="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rPr>
              <a:t>Introduction</a:t>
            </a:r>
          </a:p>
          <a:p>
            <a:pPr marL="196850" lvl="0" indent="-285750">
              <a:lnSpc>
                <a:spcPct val="80000"/>
              </a:lnSpc>
              <a:buSzPts val="1400"/>
              <a:buFont typeface="Wingdings" panose="05000000000000000000" pitchFamily="2" charset="2"/>
              <a:buChar char="q"/>
            </a:pPr>
            <a:r>
              <a:rPr lang="en-US" sz="1500" dirty="0">
                <a:solidFill>
                  <a:schemeClr val="bg1"/>
                </a:solidFill>
                <a:latin typeface="Berlin Sans FB" panose="020E0602020502020306" pitchFamily="34" charset="0"/>
                <a:ea typeface="Verdana" panose="020B0604030504040204" pitchFamily="34" charset="0"/>
              </a:rPr>
              <a:t>Problem statement</a:t>
            </a:r>
          </a:p>
          <a:p>
            <a:pPr marL="196850" lvl="0" indent="-285750">
              <a:lnSpc>
                <a:spcPct val="80000"/>
              </a:lnSpc>
              <a:buSzPts val="1400"/>
              <a:buFont typeface="Wingdings" panose="05000000000000000000" pitchFamily="2" charset="2"/>
              <a:buChar char="q"/>
            </a:pPr>
            <a:r>
              <a:rPr lang="en-US" sz="1500" dirty="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rPr>
              <a:t>Dataset preparation</a:t>
            </a:r>
          </a:p>
          <a:p>
            <a:pPr marL="196850" lvl="0" indent="-285750">
              <a:lnSpc>
                <a:spcPct val="80000"/>
              </a:lnSpc>
              <a:buSzPts val="1400"/>
              <a:buFont typeface="Wingdings" panose="05000000000000000000" pitchFamily="2" charset="2"/>
              <a:buChar char="q"/>
            </a:pPr>
            <a:r>
              <a:rPr lang="en-US" sz="1500" dirty="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rPr>
              <a:t>Attributes in play store data and user reviews data</a:t>
            </a:r>
          </a:p>
          <a:p>
            <a:pPr marL="196850" lvl="0" indent="-285750">
              <a:lnSpc>
                <a:spcPct val="80000"/>
              </a:lnSpc>
              <a:buSzPts val="1400"/>
              <a:buFont typeface="Wingdings" panose="05000000000000000000" pitchFamily="2" charset="2"/>
              <a:buChar char="q"/>
            </a:pPr>
            <a:r>
              <a:rPr lang="en-US" sz="1500" dirty="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rPr>
              <a:t>App in each category</a:t>
            </a:r>
          </a:p>
          <a:p>
            <a:pPr marL="209550" lvl="0" indent="-285750">
              <a:lnSpc>
                <a:spcPct val="80000"/>
              </a:lnSpc>
              <a:buSzPts val="1200"/>
              <a:buFont typeface="Wingdings" panose="05000000000000000000" pitchFamily="2" charset="2"/>
              <a:buChar char="q"/>
            </a:pPr>
            <a:r>
              <a:rPr lang="en-US" sz="1500" dirty="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rPr>
              <a:t>Category wise maximum no. of installs of app</a:t>
            </a:r>
          </a:p>
          <a:p>
            <a:pPr marL="209550" indent="-285750">
              <a:lnSpc>
                <a:spcPct val="80000"/>
              </a:lnSpc>
              <a:buSzPts val="1200"/>
              <a:buFont typeface="Wingdings" panose="05000000000000000000" pitchFamily="2" charset="2"/>
              <a:buChar char="q"/>
            </a:pPr>
            <a:r>
              <a:rPr lang="en-US" sz="1500" dirty="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rPr>
              <a:t>Percentage of free and paid apps</a:t>
            </a:r>
          </a:p>
          <a:p>
            <a:pPr marL="209550" lvl="0" indent="-285750">
              <a:lnSpc>
                <a:spcPct val="80000"/>
              </a:lnSpc>
              <a:buSzPts val="1200"/>
              <a:buFont typeface="Wingdings" panose="05000000000000000000" pitchFamily="2" charset="2"/>
              <a:buChar char="q"/>
            </a:pPr>
            <a:r>
              <a:rPr lang="en-US" sz="1500" dirty="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rPr>
              <a:t>Top Free Apps based on installs</a:t>
            </a:r>
          </a:p>
          <a:p>
            <a:pPr marL="209550" lvl="0" indent="-285750">
              <a:lnSpc>
                <a:spcPct val="80000"/>
              </a:lnSpc>
              <a:buSzPts val="1200"/>
              <a:buFont typeface="Wingdings" panose="05000000000000000000" pitchFamily="2" charset="2"/>
              <a:buChar char="q"/>
            </a:pPr>
            <a:r>
              <a:rPr lang="en-US" sz="1500" dirty="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rPr>
              <a:t>Top Paid Apps based on Revenue generated</a:t>
            </a:r>
          </a:p>
          <a:p>
            <a:pPr marL="209550" indent="-285750">
              <a:lnSpc>
                <a:spcPct val="80000"/>
              </a:lnSpc>
              <a:buSzPts val="1200"/>
              <a:buFont typeface="Wingdings" panose="05000000000000000000" pitchFamily="2" charset="2"/>
              <a:buChar char="q"/>
            </a:pPr>
            <a:r>
              <a:rPr lang="en-US" sz="1500" dirty="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rPr>
              <a:t>Percentage of reviews sentiment distribution</a:t>
            </a:r>
          </a:p>
          <a:p>
            <a:pPr marL="209550" indent="-285750">
              <a:lnSpc>
                <a:spcPct val="80000"/>
              </a:lnSpc>
              <a:buSzPts val="1200"/>
              <a:buFont typeface="Wingdings" panose="05000000000000000000" pitchFamily="2" charset="2"/>
              <a:buChar char="q"/>
            </a:pPr>
            <a:r>
              <a:rPr lang="en-US" sz="1500" dirty="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rPr>
              <a:t> Most installed apps in </a:t>
            </a:r>
            <a:r>
              <a:rPr lang="en-US" sz="1500" dirty="0" smtClean="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rPr>
              <a:t>each</a:t>
            </a:r>
            <a:r>
              <a:rPr lang="en-US" sz="1500" dirty="0" smtClean="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rPr>
              <a:t> category</a:t>
            </a:r>
            <a:endParaRPr lang="en-US" sz="1500" dirty="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endParaRPr>
          </a:p>
          <a:p>
            <a:pPr marL="209550" indent="-285750">
              <a:lnSpc>
                <a:spcPct val="80000"/>
              </a:lnSpc>
              <a:buSzPts val="1200"/>
              <a:buFont typeface="Wingdings" panose="05000000000000000000" pitchFamily="2" charset="2"/>
              <a:buChar char="q"/>
            </a:pPr>
            <a:r>
              <a:rPr lang="en-US" sz="1500" dirty="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rPr>
              <a:t>Android version based on each category</a:t>
            </a:r>
          </a:p>
          <a:p>
            <a:pPr marL="209550" indent="-285750">
              <a:lnSpc>
                <a:spcPct val="80000"/>
              </a:lnSpc>
              <a:buSzPts val="1200"/>
              <a:buFont typeface="Wingdings" panose="05000000000000000000" pitchFamily="2" charset="2"/>
              <a:buChar char="q"/>
            </a:pPr>
            <a:r>
              <a:rPr lang="en-US" sz="1500" dirty="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rPr>
              <a:t>Feedback in popular category</a:t>
            </a:r>
          </a:p>
          <a:p>
            <a:pPr marL="209550" indent="-285750">
              <a:lnSpc>
                <a:spcPct val="80000"/>
              </a:lnSpc>
              <a:buSzPts val="1200"/>
              <a:buFont typeface="Wingdings" panose="05000000000000000000" pitchFamily="2" charset="2"/>
              <a:buChar char="q"/>
            </a:pPr>
            <a:r>
              <a:rPr lang="en-US" sz="1500" dirty="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rPr>
              <a:t>Sentiment polarity relation with paid and free app</a:t>
            </a:r>
          </a:p>
          <a:p>
            <a:pPr marL="209550" indent="-285750">
              <a:lnSpc>
                <a:spcPct val="80000"/>
              </a:lnSpc>
              <a:buSzPts val="1200"/>
              <a:buFont typeface="Wingdings" panose="05000000000000000000" pitchFamily="2" charset="2"/>
              <a:buChar char="q"/>
            </a:pPr>
            <a:r>
              <a:rPr lang="en-US" sz="1500" dirty="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rPr>
              <a:t>Is sentiment subjectivity proportional to sentiment polarity</a:t>
            </a:r>
          </a:p>
          <a:p>
            <a:pPr marL="209550" indent="-285750">
              <a:lnSpc>
                <a:spcPct val="80000"/>
              </a:lnSpc>
              <a:buSzPts val="1200"/>
              <a:buFont typeface="Wingdings" panose="05000000000000000000" pitchFamily="2" charset="2"/>
              <a:buChar char="q"/>
            </a:pPr>
            <a:r>
              <a:rPr lang="en-US" sz="1500" dirty="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rPr>
              <a:t>App prices across the popular categories</a:t>
            </a:r>
          </a:p>
          <a:p>
            <a:pPr marL="209550" indent="-285750">
              <a:lnSpc>
                <a:spcPct val="80000"/>
              </a:lnSpc>
              <a:buSzPts val="1200"/>
              <a:buFont typeface="Wingdings" panose="05000000000000000000" pitchFamily="2" charset="2"/>
              <a:buChar char="q"/>
            </a:pPr>
            <a:r>
              <a:rPr lang="en-US" sz="1500" dirty="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rPr>
              <a:t>Distribution of apps updated over the year and month</a:t>
            </a:r>
          </a:p>
          <a:p>
            <a:pPr marL="209550" indent="-285750">
              <a:lnSpc>
                <a:spcPct val="80000"/>
              </a:lnSpc>
              <a:buSzPts val="1200"/>
              <a:buFont typeface="Wingdings" panose="05000000000000000000" pitchFamily="2" charset="2"/>
              <a:buChar char="q"/>
            </a:pPr>
            <a:r>
              <a:rPr lang="en-US" sz="1500" dirty="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rPr>
              <a:t>Correlation between Rating, Reviews, Size, Installs and Price </a:t>
            </a:r>
          </a:p>
          <a:p>
            <a:pPr marL="209550" indent="-285750">
              <a:lnSpc>
                <a:spcPct val="80000"/>
              </a:lnSpc>
              <a:buSzPts val="1200"/>
              <a:buFont typeface="Wingdings" panose="05000000000000000000" pitchFamily="2" charset="2"/>
              <a:buChar char="q"/>
            </a:pPr>
            <a:r>
              <a:rPr lang="en-US" sz="1500" dirty="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rPr>
              <a:t>Distribution of Rating, Size and Sentiment Subjectivity of Apps</a:t>
            </a:r>
          </a:p>
          <a:p>
            <a:pPr marL="209550" indent="-285750">
              <a:lnSpc>
                <a:spcPct val="80000"/>
              </a:lnSpc>
              <a:buSzPts val="1200"/>
              <a:buFont typeface="Wingdings" panose="05000000000000000000" pitchFamily="2" charset="2"/>
              <a:buChar char="q"/>
            </a:pPr>
            <a:r>
              <a:rPr lang="en-US" sz="1500" dirty="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rPr>
              <a:t>Challenges faced</a:t>
            </a:r>
          </a:p>
          <a:p>
            <a:pPr marL="209550" indent="-285750">
              <a:lnSpc>
                <a:spcPct val="80000"/>
              </a:lnSpc>
              <a:buSzPts val="1200"/>
              <a:buFont typeface="Wingdings" panose="05000000000000000000" pitchFamily="2" charset="2"/>
              <a:buChar char="q"/>
            </a:pPr>
            <a:r>
              <a:rPr lang="en-US" sz="1500" dirty="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rPr>
              <a:t>conclusion</a:t>
            </a:r>
          </a:p>
          <a:p>
            <a:pPr marL="209550" lvl="0" indent="-285750">
              <a:lnSpc>
                <a:spcPct val="80000"/>
              </a:lnSpc>
              <a:buSzPts val="1200"/>
              <a:buFont typeface="Wingdings" panose="05000000000000000000" pitchFamily="2" charset="2"/>
              <a:buChar char="q"/>
            </a:pPr>
            <a:endParaRPr lang="en-US" sz="1500" dirty="0">
              <a:solidFill>
                <a:schemeClr val="accent5">
                  <a:lumMod val="50000"/>
                </a:schemeClr>
              </a:solidFill>
              <a:latin typeface="Aharoni" panose="020B0604020202020204" charset="-79"/>
              <a:cs typeface="Aharoni" panose="020B0604020202020204" charset="-79"/>
            </a:endParaRPr>
          </a:p>
          <a:p>
            <a:pPr marL="285750" lvl="0" indent="-285750">
              <a:lnSpc>
                <a:spcPct val="80000"/>
              </a:lnSpc>
              <a:buSzPts val="1200"/>
              <a:buFont typeface="Wingdings" panose="05000000000000000000" pitchFamily="2" charset="2"/>
              <a:buChar char="q"/>
            </a:pPr>
            <a:endParaRPr lang="en-US" sz="1500" dirty="0">
              <a:solidFill>
                <a:schemeClr val="accent5">
                  <a:lumMod val="50000"/>
                </a:schemeClr>
              </a:solidFill>
              <a:latin typeface="Aharoni" panose="020B0604020202020204" charset="-79"/>
              <a:cs typeface="Aharoni" panose="020B0604020202020204" charset="-79"/>
            </a:endParaRPr>
          </a:p>
        </p:txBody>
      </p:sp>
      <p:sp>
        <p:nvSpPr>
          <p:cNvPr id="3" name="object 13">
            <a:extLst>
              <a:ext uri="{FF2B5EF4-FFF2-40B4-BE49-F238E27FC236}">
                <a16:creationId xmlns:a16="http://schemas.microsoft.com/office/drawing/2014/main" xmlns="" id="{107FC90A-B401-AC0B-4102-2C5041E447B6}"/>
              </a:ext>
            </a:extLst>
          </p:cNvPr>
          <p:cNvSpPr/>
          <p:nvPr/>
        </p:nvSpPr>
        <p:spPr>
          <a:xfrm>
            <a:off x="310718" y="112617"/>
            <a:ext cx="523060" cy="430032"/>
          </a:xfrm>
          <a:prstGeom prst="rect">
            <a:avLst/>
          </a:prstGeom>
          <a:blipFill>
            <a:blip r:embed="rId2" cstate="print"/>
            <a:stretch>
              <a:fillRect/>
            </a:stretch>
          </a:blipFill>
        </p:spPr>
        <p:txBody>
          <a:bodyPr wrap="square" lIns="0" tIns="0" rIns="0" bIns="0" rtlCol="0"/>
          <a:lstStyle/>
          <a:p>
            <a:endParaRPr dirty="0"/>
          </a:p>
        </p:txBody>
      </p:sp>
      <p:sp>
        <p:nvSpPr>
          <p:cNvPr id="4" name="object 4">
            <a:extLst>
              <a:ext uri="{FF2B5EF4-FFF2-40B4-BE49-F238E27FC236}">
                <a16:creationId xmlns:a16="http://schemas.microsoft.com/office/drawing/2014/main" xmlns="" id="{4F5AC880-ADC3-9C4D-739F-393B79BF1DED}"/>
              </a:ext>
            </a:extLst>
          </p:cNvPr>
          <p:cNvSpPr/>
          <p:nvPr/>
        </p:nvSpPr>
        <p:spPr>
          <a:xfrm>
            <a:off x="6360827" y="1088168"/>
            <a:ext cx="2138645" cy="2956206"/>
          </a:xfrm>
          <a:prstGeom prst="rect">
            <a:avLst/>
          </a:prstGeom>
          <a:blipFill>
            <a:blip r:embed="rId3"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30016428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23166" y="287868"/>
            <a:ext cx="2497667" cy="456535"/>
          </a:xfrm>
          <a:prstGeom prst="rect">
            <a:avLst/>
          </a:prstGeom>
        </p:spPr>
        <p:txBody>
          <a:bodyPr vert="horz" wrap="square" lIns="0" tIns="12700" rIns="0" bIns="0" rtlCol="0">
            <a:spAutoFit/>
          </a:bodyPr>
          <a:lstStyle/>
          <a:p>
            <a:pPr marL="12700">
              <a:lnSpc>
                <a:spcPct val="100000"/>
              </a:lnSpc>
              <a:spcBef>
                <a:spcPts val="100"/>
              </a:spcBef>
            </a:pPr>
            <a:r>
              <a:rPr sz="2800" b="1" spc="-5" dirty="0" smtClean="0">
                <a:solidFill>
                  <a:schemeClr val="tx1"/>
                </a:solidFill>
                <a:latin typeface="Arial"/>
                <a:cs typeface="Arial"/>
              </a:rPr>
              <a:t>Conclusions</a:t>
            </a:r>
            <a:endParaRPr sz="2800" b="1" dirty="0">
              <a:solidFill>
                <a:schemeClr val="tx1"/>
              </a:solidFill>
              <a:latin typeface="Arial"/>
              <a:cs typeface="Arial"/>
            </a:endParaRPr>
          </a:p>
        </p:txBody>
      </p:sp>
      <p:sp>
        <p:nvSpPr>
          <p:cNvPr id="3" name="object 3"/>
          <p:cNvSpPr txBox="1"/>
          <p:nvPr/>
        </p:nvSpPr>
        <p:spPr>
          <a:xfrm>
            <a:off x="195249" y="828801"/>
            <a:ext cx="8753500" cy="4090222"/>
          </a:xfrm>
          <a:prstGeom prst="rect">
            <a:avLst/>
          </a:prstGeom>
        </p:spPr>
        <p:txBody>
          <a:bodyPr vert="horz" wrap="square" lIns="0" tIns="118745" rIns="0" bIns="0" rtlCol="0">
            <a:spAutoFit/>
          </a:bodyPr>
          <a:lstStyle/>
          <a:p>
            <a:pPr marL="36000" algn="just">
              <a:spcBef>
                <a:spcPts val="1200"/>
              </a:spcBef>
              <a:buClr>
                <a:srgbClr val="F5FCFF"/>
              </a:buClr>
              <a:buSzPct val="71428"/>
              <a:tabLst>
                <a:tab pos="354965" algn="l"/>
                <a:tab pos="355600" algn="l"/>
              </a:tabLst>
            </a:pPr>
            <a:r>
              <a:rPr b="1" spc="-5" dirty="0">
                <a:solidFill>
                  <a:schemeClr val="accent5">
                    <a:lumMod val="50000"/>
                  </a:schemeClr>
                </a:solidFill>
                <a:latin typeface="Verdana" panose="020B0604030504040204" pitchFamily="34" charset="0"/>
                <a:ea typeface="Verdana" panose="020B0604030504040204" pitchFamily="34" charset="0"/>
              </a:rPr>
              <a:t>92.19%</a:t>
            </a:r>
            <a:r>
              <a:rPr b="1" spc="-30" dirty="0">
                <a:solidFill>
                  <a:schemeClr val="accent5">
                    <a:lumMod val="50000"/>
                  </a:schemeClr>
                </a:solidFill>
                <a:latin typeface="Verdana" panose="020B0604030504040204" pitchFamily="34" charset="0"/>
                <a:ea typeface="Verdana" panose="020B0604030504040204" pitchFamily="34" charset="0"/>
              </a:rPr>
              <a:t> </a:t>
            </a:r>
            <a:r>
              <a:rPr spc="-5" dirty="0">
                <a:solidFill>
                  <a:schemeClr val="accent5">
                    <a:lumMod val="50000"/>
                  </a:schemeClr>
                </a:solidFill>
                <a:latin typeface="Verdana" panose="020B0604030504040204" pitchFamily="34" charset="0"/>
                <a:ea typeface="Verdana" panose="020B0604030504040204" pitchFamily="34" charset="0"/>
                <a:cs typeface="Arial MT"/>
              </a:rPr>
              <a:t>apps</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are</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b="1" spc="-5" dirty="0">
                <a:solidFill>
                  <a:schemeClr val="accent5">
                    <a:lumMod val="50000"/>
                  </a:schemeClr>
                </a:solidFill>
                <a:latin typeface="Verdana" panose="020B0604030504040204" pitchFamily="34" charset="0"/>
                <a:ea typeface="Verdana" panose="020B0604030504040204" pitchFamily="34" charset="0"/>
              </a:rPr>
              <a:t>Free </a:t>
            </a:r>
            <a:r>
              <a:rPr spc="-5" dirty="0">
                <a:solidFill>
                  <a:schemeClr val="accent5">
                    <a:lumMod val="50000"/>
                  </a:schemeClr>
                </a:solidFill>
                <a:latin typeface="Verdana" panose="020B0604030504040204" pitchFamily="34" charset="0"/>
                <a:ea typeface="Verdana" panose="020B0604030504040204" pitchFamily="34" charset="0"/>
                <a:cs typeface="Arial MT"/>
              </a:rPr>
              <a:t>and</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7.81%</a:t>
            </a:r>
            <a:r>
              <a:rPr spc="-2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apps</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are</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paid</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in</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type.</a:t>
            </a:r>
            <a:endParaRPr dirty="0">
              <a:solidFill>
                <a:schemeClr val="accent5">
                  <a:lumMod val="50000"/>
                </a:schemeClr>
              </a:solidFill>
              <a:latin typeface="Verdana" panose="020B0604030504040204" pitchFamily="34" charset="0"/>
              <a:ea typeface="Verdana" panose="020B0604030504040204" pitchFamily="34" charset="0"/>
              <a:cs typeface="Arial MT"/>
            </a:endParaRPr>
          </a:p>
          <a:p>
            <a:pPr marL="36000" algn="just">
              <a:spcBef>
                <a:spcPts val="1200"/>
              </a:spcBef>
              <a:buClr>
                <a:srgbClr val="F5FCFF"/>
              </a:buClr>
              <a:buSzPct val="71428"/>
              <a:tabLst>
                <a:tab pos="354965" algn="l"/>
                <a:tab pos="355600" algn="l"/>
              </a:tabLst>
            </a:pPr>
            <a:r>
              <a:rPr b="1" dirty="0">
                <a:solidFill>
                  <a:schemeClr val="accent5">
                    <a:lumMod val="50000"/>
                  </a:schemeClr>
                </a:solidFill>
                <a:latin typeface="Verdana" panose="020B0604030504040204" pitchFamily="34" charset="0"/>
                <a:ea typeface="Verdana" panose="020B0604030504040204" pitchFamily="34" charset="0"/>
              </a:rPr>
              <a:t>81.</a:t>
            </a:r>
            <a:r>
              <a:rPr lang="en-IN" b="1" dirty="0">
                <a:solidFill>
                  <a:schemeClr val="accent5">
                    <a:lumMod val="50000"/>
                  </a:schemeClr>
                </a:solidFill>
                <a:latin typeface="Verdana" panose="020B0604030504040204" pitchFamily="34" charset="0"/>
                <a:ea typeface="Verdana" panose="020B0604030504040204" pitchFamily="34" charset="0"/>
              </a:rPr>
              <a:t>8</a:t>
            </a:r>
            <a:r>
              <a:rPr b="1" dirty="0">
                <a:solidFill>
                  <a:schemeClr val="accent5">
                    <a:lumMod val="50000"/>
                  </a:schemeClr>
                </a:solidFill>
                <a:latin typeface="Verdana" panose="020B0604030504040204" pitchFamily="34" charset="0"/>
                <a:ea typeface="Verdana" panose="020B0604030504040204" pitchFamily="34" charset="0"/>
              </a:rPr>
              <a:t>0%</a:t>
            </a:r>
            <a:r>
              <a:rPr b="1" spc="-40" dirty="0">
                <a:solidFill>
                  <a:schemeClr val="accent5">
                    <a:lumMod val="50000"/>
                  </a:schemeClr>
                </a:solidFill>
                <a:latin typeface="Verdana" panose="020B0604030504040204" pitchFamily="34" charset="0"/>
                <a:ea typeface="Verdana" panose="020B0604030504040204" pitchFamily="34" charset="0"/>
              </a:rPr>
              <a:t> </a:t>
            </a:r>
            <a:r>
              <a:rPr spc="-5" dirty="0">
                <a:solidFill>
                  <a:schemeClr val="accent5">
                    <a:lumMod val="50000"/>
                  </a:schemeClr>
                </a:solidFill>
                <a:latin typeface="Verdana" panose="020B0604030504040204" pitchFamily="34" charset="0"/>
                <a:ea typeface="Verdana" panose="020B0604030504040204" pitchFamily="34" charset="0"/>
                <a:cs typeface="Arial MT"/>
              </a:rPr>
              <a:t>apps</a:t>
            </a:r>
            <a:r>
              <a:rPr spc="-2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have </a:t>
            </a:r>
            <a:r>
              <a:rPr b="1" spc="-10" dirty="0">
                <a:solidFill>
                  <a:schemeClr val="accent5">
                    <a:lumMod val="50000"/>
                  </a:schemeClr>
                </a:solidFill>
                <a:latin typeface="Verdana" panose="020B0604030504040204" pitchFamily="34" charset="0"/>
                <a:ea typeface="Verdana" panose="020B0604030504040204" pitchFamily="34" charset="0"/>
              </a:rPr>
              <a:t>Everyone</a:t>
            </a:r>
            <a:r>
              <a:rPr b="1" spc="20"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content</a:t>
            </a:r>
            <a:r>
              <a:rPr spc="-4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rating.</a:t>
            </a:r>
          </a:p>
          <a:p>
            <a:pPr marL="36000" algn="just">
              <a:spcBef>
                <a:spcPts val="1200"/>
              </a:spcBef>
              <a:buClr>
                <a:srgbClr val="F5FCFF"/>
              </a:buClr>
              <a:buSzPct val="71428"/>
              <a:tabLst>
                <a:tab pos="354965" algn="l"/>
                <a:tab pos="355600" algn="l"/>
              </a:tabLst>
            </a:pPr>
            <a:r>
              <a:rPr b="1" spc="-5" dirty="0">
                <a:solidFill>
                  <a:schemeClr val="accent5">
                    <a:lumMod val="50000"/>
                  </a:schemeClr>
                </a:solidFill>
                <a:latin typeface="Verdana" panose="020B0604030504040204" pitchFamily="34" charset="0"/>
                <a:ea typeface="Verdana" panose="020B0604030504040204" pitchFamily="34" charset="0"/>
              </a:rPr>
              <a:t>Events</a:t>
            </a:r>
            <a:r>
              <a:rPr b="1" spc="-10"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category</a:t>
            </a:r>
            <a:r>
              <a:rPr spc="-2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has</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a</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b="1" spc="-5" dirty="0">
                <a:solidFill>
                  <a:schemeClr val="accent5">
                    <a:lumMod val="50000"/>
                  </a:schemeClr>
                </a:solidFill>
                <a:latin typeface="Verdana" panose="020B0604030504040204" pitchFamily="34" charset="0"/>
                <a:ea typeface="Verdana" panose="020B0604030504040204" pitchFamily="34" charset="0"/>
              </a:rPr>
              <a:t>highest</a:t>
            </a:r>
            <a:r>
              <a:rPr b="1" spc="-25"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mean</a:t>
            </a:r>
            <a:r>
              <a:rPr b="1" spc="-10" dirty="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rating</a:t>
            </a:r>
            <a:r>
              <a:rPr b="1" spc="-4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of</a:t>
            </a:r>
            <a:r>
              <a:rPr b="1" spc="-20" dirty="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4.39</a:t>
            </a:r>
            <a:r>
              <a:rPr b="1" spc="-15" dirty="0">
                <a:solidFill>
                  <a:schemeClr val="accent5">
                    <a:lumMod val="50000"/>
                  </a:schemeClr>
                </a:solidFill>
                <a:latin typeface="Verdana" panose="020B0604030504040204" pitchFamily="34" charset="0"/>
                <a:ea typeface="Verdana" panose="020B0604030504040204" pitchFamily="34" charset="0"/>
              </a:rPr>
              <a:t> </a:t>
            </a:r>
            <a:r>
              <a:rPr spc="-5" dirty="0">
                <a:solidFill>
                  <a:schemeClr val="accent5">
                    <a:lumMod val="50000"/>
                  </a:schemeClr>
                </a:solidFill>
                <a:latin typeface="Verdana" panose="020B0604030504040204" pitchFamily="34" charset="0"/>
                <a:ea typeface="Verdana" panose="020B0604030504040204" pitchFamily="34" charset="0"/>
                <a:cs typeface="Arial MT"/>
              </a:rPr>
              <a:t>and</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Dating</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category</a:t>
            </a:r>
            <a:r>
              <a:rPr spc="-4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has</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lowest </a:t>
            </a:r>
            <a:r>
              <a:rPr dirty="0">
                <a:solidFill>
                  <a:schemeClr val="accent5">
                    <a:lumMod val="50000"/>
                  </a:schemeClr>
                </a:solidFill>
                <a:latin typeface="Verdana" panose="020B0604030504040204" pitchFamily="34" charset="0"/>
                <a:ea typeface="Verdana" panose="020B0604030504040204" pitchFamily="34" charset="0"/>
                <a:cs typeface="Arial MT"/>
              </a:rPr>
              <a:t>4.05</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rating.</a:t>
            </a:r>
          </a:p>
          <a:p>
            <a:pPr marL="36000" algn="just">
              <a:spcBef>
                <a:spcPts val="1200"/>
              </a:spcBef>
              <a:tabLst>
                <a:tab pos="469265" algn="l"/>
                <a:tab pos="469900" algn="l"/>
              </a:tabLst>
            </a:pPr>
            <a:r>
              <a:rPr b="1" spc="-10" dirty="0">
                <a:solidFill>
                  <a:schemeClr val="accent5">
                    <a:lumMod val="50000"/>
                  </a:schemeClr>
                </a:solidFill>
                <a:latin typeface="Verdana" panose="020B0604030504040204" pitchFamily="34" charset="0"/>
                <a:ea typeface="Verdana" panose="020B0604030504040204" pitchFamily="34" charset="0"/>
              </a:rPr>
              <a:t>Family,</a:t>
            </a:r>
            <a:r>
              <a:rPr b="1" spc="2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Game</a:t>
            </a:r>
            <a:r>
              <a:rPr b="1"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and</a:t>
            </a:r>
            <a:r>
              <a:rPr b="1" spc="-2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Tools</a:t>
            </a:r>
            <a:r>
              <a:rPr b="1" spc="-15" dirty="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are</a:t>
            </a:r>
            <a:r>
              <a:rPr b="1" spc="-1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top</a:t>
            </a:r>
            <a:r>
              <a:rPr b="1" spc="-1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three</a:t>
            </a:r>
            <a:r>
              <a:rPr b="1" spc="-25"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categories</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having </a:t>
            </a:r>
            <a:r>
              <a:rPr lang="en-IN" spc="-5" dirty="0">
                <a:solidFill>
                  <a:schemeClr val="accent5">
                    <a:lumMod val="50000"/>
                  </a:schemeClr>
                </a:solidFill>
                <a:latin typeface="Verdana" panose="020B0604030504040204" pitchFamily="34" charset="0"/>
                <a:ea typeface="Verdana" panose="020B0604030504040204" pitchFamily="34" charset="0"/>
                <a:cs typeface="Arial MT"/>
              </a:rPr>
              <a:t>1906</a:t>
            </a:r>
            <a:r>
              <a:rPr spc="-5" dirty="0">
                <a:solidFill>
                  <a:schemeClr val="accent5">
                    <a:lumMod val="50000"/>
                  </a:schemeClr>
                </a:solidFill>
                <a:latin typeface="Verdana" panose="020B0604030504040204" pitchFamily="34" charset="0"/>
                <a:ea typeface="Verdana" panose="020B0604030504040204" pitchFamily="34" charset="0"/>
                <a:cs typeface="Arial MT"/>
              </a:rPr>
              <a:t>,</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9</a:t>
            </a:r>
            <a:r>
              <a:rPr lang="en-IN" dirty="0">
                <a:solidFill>
                  <a:schemeClr val="accent5">
                    <a:lumMod val="50000"/>
                  </a:schemeClr>
                </a:solidFill>
                <a:latin typeface="Verdana" panose="020B0604030504040204" pitchFamily="34" charset="0"/>
                <a:ea typeface="Verdana" panose="020B0604030504040204" pitchFamily="34" charset="0"/>
                <a:cs typeface="Arial MT"/>
              </a:rPr>
              <a:t>2</a:t>
            </a:r>
            <a:r>
              <a:rPr dirty="0">
                <a:solidFill>
                  <a:schemeClr val="accent5">
                    <a:lumMod val="50000"/>
                  </a:schemeClr>
                </a:solidFill>
                <a:latin typeface="Verdana" panose="020B0604030504040204" pitchFamily="34" charset="0"/>
                <a:ea typeface="Verdana" panose="020B0604030504040204" pitchFamily="34" charset="0"/>
                <a:cs typeface="Arial MT"/>
              </a:rPr>
              <a:t>6</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and</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lang="en-IN" spc="-5" dirty="0">
                <a:solidFill>
                  <a:schemeClr val="accent5">
                    <a:lumMod val="50000"/>
                  </a:schemeClr>
                </a:solidFill>
                <a:latin typeface="Verdana" panose="020B0604030504040204" pitchFamily="34" charset="0"/>
                <a:ea typeface="Verdana" panose="020B0604030504040204" pitchFamily="34" charset="0"/>
                <a:cs typeface="Arial MT"/>
              </a:rPr>
              <a:t>829</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app</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count.</a:t>
            </a:r>
            <a:r>
              <a:rPr lang="en-US" dirty="0">
                <a:solidFill>
                  <a:schemeClr val="accent5">
                    <a:lumMod val="50000"/>
                  </a:schemeClr>
                </a:solidFill>
                <a:latin typeface="Verdana" panose="020B0604030504040204" pitchFamily="34" charset="0"/>
                <a:ea typeface="Verdana" panose="020B0604030504040204" pitchFamily="34" charset="0"/>
                <a:cs typeface="Verdana"/>
              </a:rPr>
              <a:t> </a:t>
            </a:r>
          </a:p>
          <a:p>
            <a:pPr marL="36000" algn="just">
              <a:spcBef>
                <a:spcPts val="1200"/>
              </a:spcBef>
              <a:tabLst>
                <a:tab pos="469265" algn="l"/>
                <a:tab pos="469900" algn="l"/>
              </a:tabLst>
            </a:pPr>
            <a:r>
              <a:rPr lang="en-US" dirty="0">
                <a:solidFill>
                  <a:schemeClr val="accent5">
                    <a:lumMod val="50000"/>
                  </a:schemeClr>
                </a:solidFill>
                <a:latin typeface="Verdana" panose="020B0604030504040204" pitchFamily="34" charset="0"/>
                <a:ea typeface="Verdana" panose="020B0604030504040204" pitchFamily="34" charset="0"/>
                <a:cs typeface="Verdana"/>
              </a:rPr>
              <a:t>Most competitive category: </a:t>
            </a:r>
            <a:r>
              <a:rPr lang="en-US" b="1" dirty="0">
                <a:solidFill>
                  <a:schemeClr val="accent5">
                    <a:lumMod val="50000"/>
                  </a:schemeClr>
                </a:solidFill>
                <a:latin typeface="Verdana" panose="020B0604030504040204" pitchFamily="34" charset="0"/>
                <a:ea typeface="Verdana" panose="020B0604030504040204" pitchFamily="34" charset="0"/>
                <a:cs typeface="Verdana"/>
              </a:rPr>
              <a:t>Family</a:t>
            </a:r>
            <a:endParaRPr lang="en-US" dirty="0">
              <a:solidFill>
                <a:schemeClr val="accent5">
                  <a:lumMod val="50000"/>
                </a:schemeClr>
              </a:solidFill>
              <a:latin typeface="Verdana" panose="020B0604030504040204" pitchFamily="34" charset="0"/>
              <a:ea typeface="Verdana" panose="020B0604030504040204" pitchFamily="34" charset="0"/>
              <a:cs typeface="Verdana"/>
            </a:endParaRPr>
          </a:p>
          <a:p>
            <a:pPr marL="36000" algn="just">
              <a:spcBef>
                <a:spcPts val="1200"/>
              </a:spcBef>
              <a:tabLst>
                <a:tab pos="469265" algn="l"/>
                <a:tab pos="469900" algn="l"/>
              </a:tabLst>
            </a:pPr>
            <a:r>
              <a:rPr lang="en-US" dirty="0">
                <a:solidFill>
                  <a:schemeClr val="accent5">
                    <a:lumMod val="50000"/>
                  </a:schemeClr>
                </a:solidFill>
                <a:latin typeface="Verdana" panose="020B0604030504040204" pitchFamily="34" charset="0"/>
                <a:ea typeface="Verdana" panose="020B0604030504040204" pitchFamily="34" charset="0"/>
                <a:cs typeface="Verdana"/>
              </a:rPr>
              <a:t>Category with the highest number of installs: </a:t>
            </a:r>
            <a:r>
              <a:rPr lang="en-US" b="1" dirty="0">
                <a:solidFill>
                  <a:schemeClr val="accent5">
                    <a:lumMod val="50000"/>
                  </a:schemeClr>
                </a:solidFill>
                <a:latin typeface="Verdana" panose="020B0604030504040204" pitchFamily="34" charset="0"/>
                <a:ea typeface="Verdana" panose="020B0604030504040204" pitchFamily="34" charset="0"/>
                <a:cs typeface="Verdana"/>
              </a:rPr>
              <a:t>Game</a:t>
            </a:r>
            <a:endParaRPr dirty="0">
              <a:solidFill>
                <a:schemeClr val="accent5">
                  <a:lumMod val="50000"/>
                </a:schemeClr>
              </a:solidFill>
              <a:latin typeface="Verdana" panose="020B0604030504040204" pitchFamily="34" charset="0"/>
              <a:ea typeface="Verdana" panose="020B0604030504040204" pitchFamily="34" charset="0"/>
              <a:cs typeface="Arial MT"/>
            </a:endParaRPr>
          </a:p>
          <a:p>
            <a:pPr marL="36000" algn="just">
              <a:spcBef>
                <a:spcPts val="1200"/>
              </a:spcBef>
              <a:buClr>
                <a:srgbClr val="F5FCFF"/>
              </a:buClr>
              <a:buSzPct val="71428"/>
              <a:tabLst>
                <a:tab pos="354965" algn="l"/>
                <a:tab pos="355600" algn="l"/>
              </a:tabLst>
            </a:pPr>
            <a:r>
              <a:rPr dirty="0">
                <a:solidFill>
                  <a:schemeClr val="accent5">
                    <a:lumMod val="50000"/>
                  </a:schemeClr>
                </a:solidFill>
                <a:latin typeface="Verdana" panose="020B0604030504040204" pitchFamily="34" charset="0"/>
                <a:ea typeface="Verdana" panose="020B0604030504040204" pitchFamily="34" charset="0"/>
                <a:cs typeface="Arial MT"/>
              </a:rPr>
              <a:t>Tools,</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Entertainment,</a:t>
            </a:r>
            <a:r>
              <a:rPr spc="-3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Education,</a:t>
            </a:r>
            <a:r>
              <a:rPr spc="-4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Business</a:t>
            </a:r>
            <a:r>
              <a:rPr spc="-3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and</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Medical</a:t>
            </a:r>
            <a:r>
              <a:rPr spc="-4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are</a:t>
            </a:r>
            <a:r>
              <a:rPr spc="-2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top</a:t>
            </a:r>
            <a:r>
              <a:rPr spc="-2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Genres.</a:t>
            </a:r>
          </a:p>
          <a:p>
            <a:pPr marL="36000" algn="just">
              <a:spcBef>
                <a:spcPts val="1200"/>
              </a:spcBef>
              <a:buClr>
                <a:srgbClr val="F5FCFF"/>
              </a:buClr>
              <a:buSzPct val="71428"/>
              <a:tabLst>
                <a:tab pos="354965" algn="l"/>
                <a:tab pos="355600" algn="l"/>
              </a:tabLst>
            </a:pPr>
            <a:r>
              <a:rPr b="1" spc="-5" dirty="0">
                <a:solidFill>
                  <a:schemeClr val="accent5">
                    <a:lumMod val="50000"/>
                  </a:schemeClr>
                </a:solidFill>
                <a:latin typeface="Verdana" panose="020B0604030504040204" pitchFamily="34" charset="0"/>
                <a:ea typeface="Verdana" panose="020B0604030504040204" pitchFamily="34" charset="0"/>
              </a:rPr>
              <a:t>878</a:t>
            </a:r>
            <a:r>
              <a:rPr lang="en-IN" b="1" spc="-5" dirty="0">
                <a:solidFill>
                  <a:schemeClr val="accent5">
                    <a:lumMod val="50000"/>
                  </a:schemeClr>
                </a:solidFill>
                <a:latin typeface="Verdana" panose="020B0604030504040204" pitchFamily="34" charset="0"/>
                <a:ea typeface="Verdana" panose="020B0604030504040204" pitchFamily="34" charset="0"/>
              </a:rPr>
              <a:t>4</a:t>
            </a:r>
            <a:r>
              <a:rPr b="1" spc="-20" dirty="0">
                <a:solidFill>
                  <a:schemeClr val="accent5">
                    <a:lumMod val="50000"/>
                  </a:schemeClr>
                </a:solidFill>
                <a:latin typeface="Verdana" panose="020B0604030504040204" pitchFamily="34" charset="0"/>
                <a:ea typeface="Verdana" panose="020B0604030504040204" pitchFamily="34" charset="0"/>
              </a:rPr>
              <a:t> </a:t>
            </a:r>
            <a:r>
              <a:rPr b="1" spc="-15" dirty="0">
                <a:solidFill>
                  <a:schemeClr val="accent5">
                    <a:lumMod val="50000"/>
                  </a:schemeClr>
                </a:solidFill>
                <a:latin typeface="Verdana" panose="020B0604030504040204" pitchFamily="34" charset="0"/>
                <a:ea typeface="Verdana" panose="020B0604030504040204" pitchFamily="34" charset="0"/>
              </a:rPr>
              <a:t>Apps</a:t>
            </a:r>
            <a:r>
              <a:rPr b="1" spc="30"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are</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having </a:t>
            </a:r>
            <a:r>
              <a:rPr dirty="0">
                <a:solidFill>
                  <a:schemeClr val="accent5">
                    <a:lumMod val="50000"/>
                  </a:schemeClr>
                </a:solidFill>
                <a:latin typeface="Verdana" panose="020B0604030504040204" pitchFamily="34" charset="0"/>
                <a:ea typeface="Verdana" panose="020B0604030504040204" pitchFamily="34" charset="0"/>
                <a:cs typeface="Arial MT"/>
              </a:rPr>
              <a:t>size</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less</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than</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or</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equal</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to</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b="1" spc="-5" dirty="0">
                <a:solidFill>
                  <a:schemeClr val="accent5">
                    <a:lumMod val="50000"/>
                  </a:schemeClr>
                </a:solidFill>
                <a:latin typeface="Verdana" panose="020B0604030504040204" pitchFamily="34" charset="0"/>
                <a:ea typeface="Verdana" panose="020B0604030504040204" pitchFamily="34" charset="0"/>
              </a:rPr>
              <a:t>50</a:t>
            </a:r>
            <a:r>
              <a:rPr b="1" spc="-10" dirty="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MB.</a:t>
            </a:r>
            <a:endParaRPr dirty="0">
              <a:solidFill>
                <a:schemeClr val="accent5">
                  <a:lumMod val="50000"/>
                </a:schemeClr>
              </a:solidFill>
              <a:latin typeface="Verdana" panose="020B0604030504040204" pitchFamily="34" charset="0"/>
              <a:ea typeface="Verdana" panose="020B0604030504040204" pitchFamily="34" charset="0"/>
            </a:endParaRPr>
          </a:p>
          <a:p>
            <a:pPr marL="36000" algn="just">
              <a:spcBef>
                <a:spcPts val="1200"/>
              </a:spcBef>
              <a:buClr>
                <a:srgbClr val="F5FCFF"/>
              </a:buClr>
              <a:buSzPct val="71428"/>
              <a:tabLst>
                <a:tab pos="354965" algn="l"/>
                <a:tab pos="355600" algn="l"/>
              </a:tabLst>
            </a:pPr>
            <a:r>
              <a:rPr b="1" spc="-5" dirty="0">
                <a:solidFill>
                  <a:schemeClr val="accent5">
                    <a:lumMod val="50000"/>
                  </a:schemeClr>
                </a:solidFill>
                <a:latin typeface="Verdana" panose="020B0604030504040204" pitchFamily="34" charset="0"/>
                <a:ea typeface="Verdana" panose="020B0604030504040204" pitchFamily="34" charset="0"/>
              </a:rPr>
              <a:t>7749</a:t>
            </a:r>
            <a:r>
              <a:rPr b="1" spc="-20" dirty="0">
                <a:solidFill>
                  <a:schemeClr val="accent5">
                    <a:lumMod val="50000"/>
                  </a:schemeClr>
                </a:solidFill>
                <a:latin typeface="Verdana" panose="020B0604030504040204" pitchFamily="34" charset="0"/>
                <a:ea typeface="Verdana" panose="020B0604030504040204" pitchFamily="34" charset="0"/>
              </a:rPr>
              <a:t> </a:t>
            </a:r>
            <a:r>
              <a:rPr b="1" spc="-15" dirty="0">
                <a:solidFill>
                  <a:schemeClr val="accent5">
                    <a:lumMod val="50000"/>
                  </a:schemeClr>
                </a:solidFill>
                <a:latin typeface="Verdana" panose="020B0604030504040204" pitchFamily="34" charset="0"/>
                <a:ea typeface="Verdana" panose="020B0604030504040204" pitchFamily="34" charset="0"/>
              </a:rPr>
              <a:t>Apps</a:t>
            </a:r>
            <a:r>
              <a:rPr b="1" spc="30"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has</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rating</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rPr>
              <a:t>more</a:t>
            </a:r>
            <a:r>
              <a:rPr dirty="0">
                <a:solidFill>
                  <a:schemeClr val="accent5">
                    <a:lumMod val="50000"/>
                  </a:schemeClr>
                </a:solidFill>
                <a:latin typeface="Verdana" panose="020B0604030504040204" pitchFamily="34" charset="0"/>
                <a:ea typeface="Verdana" panose="020B0604030504040204" pitchFamily="34" charset="0"/>
              </a:rPr>
              <a:t> </a:t>
            </a:r>
            <a:r>
              <a:rPr spc="-5" dirty="0">
                <a:solidFill>
                  <a:schemeClr val="accent5">
                    <a:lumMod val="50000"/>
                  </a:schemeClr>
                </a:solidFill>
                <a:latin typeface="Verdana" panose="020B0604030504040204" pitchFamily="34" charset="0"/>
                <a:ea typeface="Verdana" panose="020B0604030504040204" pitchFamily="34" charset="0"/>
              </a:rPr>
              <a:t>than</a:t>
            </a:r>
            <a:r>
              <a:rPr lang="en-IN" spc="-5" dirty="0">
                <a:solidFill>
                  <a:schemeClr val="accent5">
                    <a:lumMod val="50000"/>
                  </a:schemeClr>
                </a:solidFill>
                <a:latin typeface="Verdana" panose="020B0604030504040204" pitchFamily="34" charset="0"/>
                <a:ea typeface="Verdana" panose="020B0604030504040204" pitchFamily="34" charset="0"/>
              </a:rPr>
              <a:t> or equal to</a:t>
            </a:r>
            <a:r>
              <a:rPr b="1" spc="-25" dirty="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4.0</a:t>
            </a:r>
            <a:r>
              <a:rPr b="1" spc="-15"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including</a:t>
            </a:r>
            <a:r>
              <a:rPr spc="-4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both</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type</a:t>
            </a:r>
            <a:r>
              <a:rPr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of</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app.</a:t>
            </a:r>
            <a:endParaRPr dirty="0">
              <a:solidFill>
                <a:schemeClr val="accent5">
                  <a:lumMod val="50000"/>
                </a:schemeClr>
              </a:solidFill>
              <a:latin typeface="Verdana" panose="020B0604030504040204" pitchFamily="34" charset="0"/>
              <a:ea typeface="Verdana" panose="020B0604030504040204" pitchFamily="34" charset="0"/>
              <a:cs typeface="Arial MT"/>
            </a:endParaRPr>
          </a:p>
          <a:p>
            <a:pPr marL="36000" algn="just">
              <a:spcBef>
                <a:spcPts val="1200"/>
              </a:spcBef>
              <a:buClr>
                <a:srgbClr val="F5FCFF"/>
              </a:buClr>
              <a:buSzPct val="71428"/>
              <a:tabLst>
                <a:tab pos="354965" algn="l"/>
                <a:tab pos="355600" algn="l"/>
              </a:tabLst>
            </a:pPr>
            <a:r>
              <a:rPr b="1" spc="-5" dirty="0">
                <a:solidFill>
                  <a:schemeClr val="accent5">
                    <a:lumMod val="50000"/>
                  </a:schemeClr>
                </a:solidFill>
                <a:latin typeface="Verdana" panose="020B0604030504040204" pitchFamily="34" charset="0"/>
                <a:ea typeface="Verdana" panose="020B0604030504040204" pitchFamily="34" charset="0"/>
              </a:rPr>
              <a:t>Overall</a:t>
            </a:r>
            <a:r>
              <a:rPr b="1" spc="13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sentiment</a:t>
            </a:r>
            <a:r>
              <a:rPr b="1" spc="135" dirty="0">
                <a:solidFill>
                  <a:schemeClr val="accent5">
                    <a:lumMod val="50000"/>
                  </a:schemeClr>
                </a:solidFill>
                <a:latin typeface="Verdana" panose="020B0604030504040204" pitchFamily="34" charset="0"/>
                <a:ea typeface="Verdana" panose="020B0604030504040204" pitchFamily="34" charset="0"/>
              </a:rPr>
              <a:t> </a:t>
            </a:r>
            <a:r>
              <a:rPr b="1" spc="-10" dirty="0">
                <a:solidFill>
                  <a:schemeClr val="accent5">
                    <a:lumMod val="50000"/>
                  </a:schemeClr>
                </a:solidFill>
                <a:latin typeface="Verdana" panose="020B0604030504040204" pitchFamily="34" charset="0"/>
                <a:ea typeface="Verdana" panose="020B0604030504040204" pitchFamily="34" charset="0"/>
              </a:rPr>
              <a:t>count</a:t>
            </a:r>
            <a:r>
              <a:rPr b="1" spc="145" dirty="0">
                <a:solidFill>
                  <a:schemeClr val="accent5">
                    <a:lumMod val="50000"/>
                  </a:schemeClr>
                </a:solidFill>
                <a:latin typeface="Verdana" panose="020B0604030504040204" pitchFamily="34" charset="0"/>
                <a:ea typeface="Verdana" panose="020B0604030504040204" pitchFamily="34" charset="0"/>
              </a:rPr>
              <a:t> </a:t>
            </a:r>
            <a:r>
              <a:rPr spc="-10" dirty="0">
                <a:solidFill>
                  <a:schemeClr val="accent5">
                    <a:lumMod val="50000"/>
                  </a:schemeClr>
                </a:solidFill>
                <a:latin typeface="Verdana" panose="020B0604030504040204" pitchFamily="34" charset="0"/>
                <a:ea typeface="Verdana" panose="020B0604030504040204" pitchFamily="34" charset="0"/>
                <a:cs typeface="Arial MT"/>
              </a:rPr>
              <a:t>of</a:t>
            </a:r>
            <a:r>
              <a:rPr spc="145" dirty="0">
                <a:solidFill>
                  <a:schemeClr val="accent5">
                    <a:lumMod val="50000"/>
                  </a:schemeClr>
                </a:solidFill>
                <a:latin typeface="Verdana" panose="020B0604030504040204" pitchFamily="34" charset="0"/>
                <a:ea typeface="Verdana" panose="020B0604030504040204" pitchFamily="34" charset="0"/>
                <a:cs typeface="Arial MT"/>
              </a:rPr>
              <a:t> </a:t>
            </a:r>
            <a:r>
              <a:rPr spc="-10" dirty="0">
                <a:solidFill>
                  <a:schemeClr val="accent5">
                    <a:lumMod val="50000"/>
                  </a:schemeClr>
                </a:solidFill>
                <a:latin typeface="Verdana" panose="020B0604030504040204" pitchFamily="34" charset="0"/>
                <a:ea typeface="Verdana" panose="020B0604030504040204" pitchFamily="34" charset="0"/>
                <a:cs typeface="Arial MT"/>
              </a:rPr>
              <a:t>merged</a:t>
            </a:r>
            <a:r>
              <a:rPr spc="13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dataset</a:t>
            </a:r>
            <a:r>
              <a:rPr spc="14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in</a:t>
            </a:r>
            <a:r>
              <a:rPr spc="13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which</a:t>
            </a:r>
            <a:r>
              <a:rPr spc="145" dirty="0">
                <a:solidFill>
                  <a:schemeClr val="accent5">
                    <a:lumMod val="50000"/>
                  </a:schemeClr>
                </a:solidFill>
                <a:latin typeface="Verdana" panose="020B0604030504040204" pitchFamily="34" charset="0"/>
                <a:ea typeface="Verdana" panose="020B0604030504040204" pitchFamily="34" charset="0"/>
                <a:cs typeface="Arial MT"/>
              </a:rPr>
              <a:t> </a:t>
            </a:r>
            <a:r>
              <a:rPr b="1" spc="-5" dirty="0">
                <a:solidFill>
                  <a:schemeClr val="accent5">
                    <a:lumMod val="50000"/>
                  </a:schemeClr>
                </a:solidFill>
                <a:latin typeface="Verdana" panose="020B0604030504040204" pitchFamily="34" charset="0"/>
                <a:ea typeface="Verdana" panose="020B0604030504040204" pitchFamily="34" charset="0"/>
              </a:rPr>
              <a:t>Positive</a:t>
            </a:r>
            <a:r>
              <a:rPr b="1" spc="13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sentiment</a:t>
            </a:r>
            <a:r>
              <a:rPr b="1" spc="12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count</a:t>
            </a:r>
            <a:r>
              <a:rPr b="1" spc="13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is</a:t>
            </a:r>
            <a:r>
              <a:rPr b="1" spc="140" dirty="0">
                <a:solidFill>
                  <a:schemeClr val="accent5">
                    <a:lumMod val="50000"/>
                  </a:schemeClr>
                </a:solidFill>
                <a:latin typeface="Verdana" panose="020B0604030504040204" pitchFamily="34" charset="0"/>
                <a:ea typeface="Verdana" panose="020B0604030504040204" pitchFamily="34" charset="0"/>
              </a:rPr>
              <a:t> </a:t>
            </a:r>
            <a:r>
              <a:rPr b="1" spc="-10" dirty="0">
                <a:solidFill>
                  <a:schemeClr val="accent5">
                    <a:lumMod val="50000"/>
                  </a:schemeClr>
                </a:solidFill>
                <a:latin typeface="Verdana" panose="020B0604030504040204" pitchFamily="34" charset="0"/>
                <a:ea typeface="Verdana" panose="020B0604030504040204" pitchFamily="34" charset="0"/>
              </a:rPr>
              <a:t>64</a:t>
            </a:r>
            <a:r>
              <a:rPr lang="en-IN" b="1" spc="-10" dirty="0">
                <a:solidFill>
                  <a:schemeClr val="accent5">
                    <a:lumMod val="50000"/>
                  </a:schemeClr>
                </a:solidFill>
                <a:latin typeface="Verdana" panose="020B0604030504040204" pitchFamily="34" charset="0"/>
                <a:ea typeface="Verdana" panose="020B0604030504040204" pitchFamily="34" charset="0"/>
              </a:rPr>
              <a:t>.04</a:t>
            </a:r>
            <a:r>
              <a:rPr b="1" spc="-10" dirty="0">
                <a:solidFill>
                  <a:schemeClr val="accent5">
                    <a:lumMod val="50000"/>
                  </a:schemeClr>
                </a:solidFill>
                <a:latin typeface="Verdana" panose="020B0604030504040204" pitchFamily="34" charset="0"/>
                <a:ea typeface="Verdana" panose="020B0604030504040204" pitchFamily="34" charset="0"/>
              </a:rPr>
              <a:t>%,</a:t>
            </a:r>
            <a:r>
              <a:rPr b="1" spc="15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Negative </a:t>
            </a:r>
            <a:r>
              <a:rPr b="1" spc="-375"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2</a:t>
            </a:r>
            <a:r>
              <a:rPr lang="en-IN" b="1" spc="-5" dirty="0">
                <a:solidFill>
                  <a:schemeClr val="accent5">
                    <a:lumMod val="50000"/>
                  </a:schemeClr>
                </a:solidFill>
                <a:latin typeface="Verdana" panose="020B0604030504040204" pitchFamily="34" charset="0"/>
                <a:ea typeface="Verdana" panose="020B0604030504040204" pitchFamily="34" charset="0"/>
              </a:rPr>
              <a:t>1.29</a:t>
            </a:r>
            <a:r>
              <a:rPr b="1" spc="-5" dirty="0">
                <a:solidFill>
                  <a:schemeClr val="accent5">
                    <a:lumMod val="50000"/>
                  </a:schemeClr>
                </a:solidFill>
                <a:latin typeface="Verdana" panose="020B0604030504040204" pitchFamily="34" charset="0"/>
                <a:ea typeface="Verdana" panose="020B0604030504040204" pitchFamily="34" charset="0"/>
              </a:rPr>
              <a:t>%</a:t>
            </a:r>
            <a:r>
              <a:rPr b="1" spc="-15"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and</a:t>
            </a:r>
            <a:r>
              <a:rPr b="1" spc="-25"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Neutral</a:t>
            </a:r>
            <a:r>
              <a:rPr b="1" spc="-20" dirty="0">
                <a:solidFill>
                  <a:schemeClr val="accent5">
                    <a:lumMod val="50000"/>
                  </a:schemeClr>
                </a:solidFill>
                <a:latin typeface="Verdana" panose="020B0604030504040204" pitchFamily="34" charset="0"/>
                <a:ea typeface="Verdana" panose="020B0604030504040204" pitchFamily="34" charset="0"/>
              </a:rPr>
              <a:t> 1</a:t>
            </a:r>
            <a:r>
              <a:rPr lang="en-IN" b="1" spc="-20" dirty="0">
                <a:solidFill>
                  <a:schemeClr val="accent5">
                    <a:lumMod val="50000"/>
                  </a:schemeClr>
                </a:solidFill>
                <a:latin typeface="Verdana" panose="020B0604030504040204" pitchFamily="34" charset="0"/>
                <a:ea typeface="Verdana" panose="020B0604030504040204" pitchFamily="34" charset="0"/>
              </a:rPr>
              <a:t>4.67</a:t>
            </a:r>
            <a:r>
              <a:rPr b="1" spc="-20" dirty="0">
                <a:solidFill>
                  <a:schemeClr val="accent5">
                    <a:lumMod val="50000"/>
                  </a:schemeClr>
                </a:solidFill>
                <a:latin typeface="Verdana" panose="020B0604030504040204" pitchFamily="34" charset="0"/>
                <a:ea typeface="Verdana" panose="020B0604030504040204" pitchFamily="34" charset="0"/>
              </a:rPr>
              <a:t>%.</a:t>
            </a:r>
            <a:r>
              <a:rPr lang="en-US" dirty="0">
                <a:solidFill>
                  <a:schemeClr val="accent5">
                    <a:lumMod val="50000"/>
                  </a:schemeClr>
                </a:solidFill>
                <a:latin typeface="Verdana" panose="020B0604030504040204" pitchFamily="34" charset="0"/>
                <a:ea typeface="Verdana" panose="020B0604030504040204" pitchFamily="34" charset="0"/>
                <a:cs typeface="Arial MT"/>
              </a:rPr>
              <a:t> </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1BD60355-3C7D-F68A-624D-723A9F8E5360}"/>
              </a:ext>
            </a:extLst>
          </p:cNvPr>
          <p:cNvSpPr txBox="1"/>
          <p:nvPr/>
        </p:nvSpPr>
        <p:spPr>
          <a:xfrm>
            <a:off x="160866" y="946870"/>
            <a:ext cx="8662881" cy="3323987"/>
          </a:xfrm>
          <a:prstGeom prst="rect">
            <a:avLst/>
          </a:prstGeom>
          <a:noFill/>
        </p:spPr>
        <p:txBody>
          <a:bodyPr wrap="square">
            <a:spAutoFit/>
          </a:bodyPr>
          <a:lstStyle/>
          <a:p>
            <a:pPr marL="36000" algn="just">
              <a:spcBef>
                <a:spcPts val="1200"/>
              </a:spcBef>
              <a:buClr>
                <a:srgbClr val="F5FCFF"/>
              </a:buClr>
              <a:buSzPct val="71428"/>
              <a:tabLst>
                <a:tab pos="354965" algn="l"/>
                <a:tab pos="355600" algn="l"/>
              </a:tabLst>
            </a:pPr>
            <a:r>
              <a:rPr lang="en-US" sz="1400" dirty="0">
                <a:solidFill>
                  <a:schemeClr val="accent5">
                    <a:lumMod val="50000"/>
                  </a:schemeClr>
                </a:solidFill>
                <a:latin typeface="Verdana" panose="020B0604030504040204" pitchFamily="34" charset="0"/>
                <a:ea typeface="Verdana" panose="020B0604030504040204" pitchFamily="34" charset="0"/>
                <a:cs typeface="Arial MT"/>
              </a:rPr>
              <a:t>It's</a:t>
            </a:r>
            <a:r>
              <a:rPr lang="en-US" sz="1400" spc="-20"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good</a:t>
            </a:r>
            <a:r>
              <a:rPr lang="en-US" sz="1400" spc="-1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to</a:t>
            </a:r>
            <a:r>
              <a:rPr lang="en-US" sz="1400" spc="-1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develop</a:t>
            </a:r>
            <a:r>
              <a:rPr lang="en-US" sz="1400" spc="-1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a</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b="1" spc="-5" dirty="0">
                <a:solidFill>
                  <a:schemeClr val="accent5">
                    <a:lumMod val="50000"/>
                  </a:schemeClr>
                </a:solidFill>
                <a:latin typeface="Verdana" panose="020B0604030504040204" pitchFamily="34" charset="0"/>
                <a:ea typeface="Verdana" panose="020B0604030504040204" pitchFamily="34" charset="0"/>
              </a:rPr>
              <a:t>Free</a:t>
            </a:r>
            <a:r>
              <a:rPr lang="en-US" sz="1400" b="1" spc="-15" dirty="0">
                <a:solidFill>
                  <a:schemeClr val="accent5">
                    <a:lumMod val="50000"/>
                  </a:schemeClr>
                </a:solidFill>
                <a:latin typeface="Verdana" panose="020B0604030504040204" pitchFamily="34" charset="0"/>
                <a:ea typeface="Verdana" panose="020B0604030504040204" pitchFamily="34" charset="0"/>
              </a:rPr>
              <a:t> type</a:t>
            </a:r>
            <a:r>
              <a:rPr lang="en-US" sz="1400" b="1" spc="30" dirty="0">
                <a:solidFill>
                  <a:schemeClr val="accent5">
                    <a:lumMod val="50000"/>
                  </a:schemeClr>
                </a:solidFill>
                <a:latin typeface="Verdana" panose="020B0604030504040204" pitchFamily="34" charset="0"/>
                <a:ea typeface="Verdana" panose="020B0604030504040204" pitchFamily="34" charset="0"/>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app</a:t>
            </a:r>
            <a:r>
              <a:rPr lang="en-US" sz="1400" spc="-1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and</a:t>
            </a:r>
            <a:r>
              <a:rPr lang="en-US" sz="1400" spc="-1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having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a</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content</a:t>
            </a:r>
            <a:r>
              <a:rPr lang="en-US" sz="1400" spc="-30"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rating</a:t>
            </a:r>
            <a:r>
              <a:rPr lang="en-US" sz="1400" spc="-2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for</a:t>
            </a:r>
            <a:r>
              <a:rPr lang="en-US" sz="1400" spc="-2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b="1" spc="-10" dirty="0">
                <a:solidFill>
                  <a:schemeClr val="accent5">
                    <a:lumMod val="50000"/>
                  </a:schemeClr>
                </a:solidFill>
                <a:latin typeface="Verdana" panose="020B0604030504040204" pitchFamily="34" charset="0"/>
                <a:ea typeface="Verdana" panose="020B0604030504040204" pitchFamily="34" charset="0"/>
              </a:rPr>
              <a:t>Everyone.</a:t>
            </a:r>
          </a:p>
          <a:p>
            <a:pPr marL="36000" algn="just">
              <a:spcBef>
                <a:spcPts val="1200"/>
              </a:spcBef>
              <a:tabLst>
                <a:tab pos="469265" algn="l"/>
                <a:tab pos="469900" algn="l"/>
              </a:tabLst>
            </a:pPr>
            <a:r>
              <a:rPr lang="en-US" sz="1400" spc="40" dirty="0">
                <a:solidFill>
                  <a:schemeClr val="accent5">
                    <a:lumMod val="50000"/>
                  </a:schemeClr>
                </a:solidFill>
                <a:latin typeface="Verdana" panose="020B0604030504040204" pitchFamily="34" charset="0"/>
                <a:ea typeface="Verdana" panose="020B0604030504040204" pitchFamily="34" charset="0"/>
                <a:cs typeface="Verdana"/>
              </a:rPr>
              <a:t>Percentage</a:t>
            </a:r>
            <a:r>
              <a:rPr lang="en-US" sz="1400" spc="-17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 dirty="0">
                <a:solidFill>
                  <a:schemeClr val="accent5">
                    <a:lumMod val="50000"/>
                  </a:schemeClr>
                </a:solidFill>
                <a:latin typeface="Verdana" panose="020B0604030504040204" pitchFamily="34" charset="0"/>
                <a:ea typeface="Verdana" panose="020B0604030504040204" pitchFamily="34" charset="0"/>
                <a:cs typeface="Verdana"/>
              </a:rPr>
              <a:t>of</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0" dirty="0">
                <a:solidFill>
                  <a:schemeClr val="accent5">
                    <a:lumMod val="50000"/>
                  </a:schemeClr>
                </a:solidFill>
                <a:latin typeface="Verdana" panose="020B0604030504040204" pitchFamily="34" charset="0"/>
                <a:ea typeface="Verdana" panose="020B0604030504040204" pitchFamily="34" charset="0"/>
                <a:cs typeface="Verdana"/>
              </a:rPr>
              <a:t>apps</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25" dirty="0">
                <a:solidFill>
                  <a:schemeClr val="accent5">
                    <a:lumMod val="50000"/>
                  </a:schemeClr>
                </a:solidFill>
                <a:latin typeface="Verdana" panose="020B0604030504040204" pitchFamily="34" charset="0"/>
                <a:ea typeface="Verdana" panose="020B0604030504040204" pitchFamily="34" charset="0"/>
                <a:cs typeface="Verdana"/>
              </a:rPr>
              <a:t>that</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0" dirty="0">
                <a:solidFill>
                  <a:schemeClr val="accent5">
                    <a:lumMod val="50000"/>
                  </a:schemeClr>
                </a:solidFill>
                <a:latin typeface="Verdana" panose="020B0604030504040204" pitchFamily="34" charset="0"/>
                <a:ea typeface="Verdana" panose="020B0604030504040204" pitchFamily="34" charset="0"/>
                <a:cs typeface="Verdana"/>
              </a:rPr>
              <a:t>are</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40" dirty="0">
                <a:solidFill>
                  <a:schemeClr val="accent5">
                    <a:lumMod val="50000"/>
                  </a:schemeClr>
                </a:solidFill>
                <a:latin typeface="Verdana" panose="020B0604030504040204" pitchFamily="34" charset="0"/>
                <a:ea typeface="Verdana" panose="020B0604030504040204" pitchFamily="34" charset="0"/>
                <a:cs typeface="Verdana"/>
              </a:rPr>
              <a:t>top</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dirty="0">
                <a:solidFill>
                  <a:schemeClr val="accent5">
                    <a:lumMod val="50000"/>
                  </a:schemeClr>
                </a:solidFill>
                <a:latin typeface="Verdana" panose="020B0604030504040204" pitchFamily="34" charset="0"/>
                <a:ea typeface="Verdana" panose="020B0604030504040204" pitchFamily="34" charset="0"/>
                <a:cs typeface="Verdana"/>
              </a:rPr>
              <a:t>rated</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440" dirty="0">
                <a:solidFill>
                  <a:schemeClr val="accent5">
                    <a:lumMod val="50000"/>
                  </a:schemeClr>
                </a:solidFill>
                <a:latin typeface="Verdana" panose="020B0604030504040204" pitchFamily="34" charset="0"/>
                <a:ea typeface="Verdana" panose="020B0604030504040204" pitchFamily="34" charset="0"/>
                <a:cs typeface="Verdana"/>
              </a:rPr>
              <a:t>=</a:t>
            </a:r>
            <a:r>
              <a:rPr lang="en-US" sz="1400" spc="-37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b="1" spc="-34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b="1" dirty="0">
                <a:solidFill>
                  <a:schemeClr val="accent5">
                    <a:lumMod val="50000"/>
                  </a:schemeClr>
                </a:solidFill>
                <a:latin typeface="Verdana" panose="020B0604030504040204" pitchFamily="34" charset="0"/>
                <a:ea typeface="Verdana" panose="020B0604030504040204" pitchFamily="34" charset="0"/>
                <a:cs typeface="Verdana"/>
              </a:rPr>
              <a:t>81.80%</a:t>
            </a:r>
            <a:endParaRPr lang="en-US" sz="1400" dirty="0">
              <a:solidFill>
                <a:schemeClr val="accent5">
                  <a:lumMod val="50000"/>
                </a:schemeClr>
              </a:solidFill>
              <a:latin typeface="Verdana" panose="020B0604030504040204" pitchFamily="34" charset="0"/>
              <a:ea typeface="Verdana" panose="020B0604030504040204" pitchFamily="34" charset="0"/>
            </a:endParaRPr>
          </a:p>
          <a:p>
            <a:pPr marL="36000" algn="just">
              <a:spcBef>
                <a:spcPts val="1200"/>
              </a:spcBef>
              <a:tabLst>
                <a:tab pos="469265" algn="l"/>
                <a:tab pos="469900" algn="l"/>
              </a:tabLst>
            </a:pPr>
            <a:r>
              <a:rPr lang="en-US" sz="1400" spc="-10" dirty="0">
                <a:solidFill>
                  <a:schemeClr val="accent5">
                    <a:lumMod val="50000"/>
                  </a:schemeClr>
                </a:solidFill>
                <a:latin typeface="Verdana" panose="020B0604030504040204" pitchFamily="34" charset="0"/>
                <a:ea typeface="Verdana" panose="020B0604030504040204" pitchFamily="34" charset="0"/>
                <a:cs typeface="Verdana"/>
              </a:rPr>
              <a:t>There</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0" dirty="0">
                <a:solidFill>
                  <a:schemeClr val="accent5">
                    <a:lumMod val="50000"/>
                  </a:schemeClr>
                </a:solidFill>
                <a:latin typeface="Verdana" panose="020B0604030504040204" pitchFamily="34" charset="0"/>
                <a:ea typeface="Verdana" panose="020B0604030504040204" pitchFamily="34" charset="0"/>
                <a:cs typeface="Verdana"/>
              </a:rPr>
              <a:t>are</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b="1" spc="-145" dirty="0">
                <a:solidFill>
                  <a:schemeClr val="accent5">
                    <a:lumMod val="50000"/>
                  </a:schemeClr>
                </a:solidFill>
                <a:latin typeface="Verdana" panose="020B0604030504040204" pitchFamily="34" charset="0"/>
                <a:ea typeface="Verdana" panose="020B0604030504040204" pitchFamily="34" charset="0"/>
                <a:cs typeface="Verdana"/>
              </a:rPr>
              <a:t>20</a:t>
            </a:r>
            <a:r>
              <a:rPr lang="en-US" sz="1400" b="1" spc="-10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15" dirty="0">
                <a:solidFill>
                  <a:schemeClr val="accent5">
                    <a:lumMod val="50000"/>
                  </a:schemeClr>
                </a:solidFill>
                <a:latin typeface="Verdana" panose="020B0604030504040204" pitchFamily="34" charset="0"/>
                <a:ea typeface="Verdana" panose="020B0604030504040204" pitchFamily="34" charset="0"/>
                <a:cs typeface="Verdana"/>
              </a:rPr>
              <a:t>free</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0" dirty="0">
                <a:solidFill>
                  <a:schemeClr val="accent5">
                    <a:lumMod val="50000"/>
                  </a:schemeClr>
                </a:solidFill>
                <a:latin typeface="Verdana" panose="020B0604030504040204" pitchFamily="34" charset="0"/>
                <a:ea typeface="Verdana" panose="020B0604030504040204" pitchFamily="34" charset="0"/>
                <a:cs typeface="Verdana"/>
              </a:rPr>
              <a:t>apps</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25" dirty="0">
                <a:solidFill>
                  <a:schemeClr val="accent5">
                    <a:lumMod val="50000"/>
                  </a:schemeClr>
                </a:solidFill>
                <a:latin typeface="Verdana" panose="020B0604030504040204" pitchFamily="34" charset="0"/>
                <a:ea typeface="Verdana" panose="020B0604030504040204" pitchFamily="34" charset="0"/>
                <a:cs typeface="Verdana"/>
              </a:rPr>
              <a:t>that</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20" dirty="0">
                <a:solidFill>
                  <a:schemeClr val="accent5">
                    <a:lumMod val="50000"/>
                  </a:schemeClr>
                </a:solidFill>
                <a:latin typeface="Verdana" panose="020B0604030504040204" pitchFamily="34" charset="0"/>
                <a:ea typeface="Verdana" panose="020B0604030504040204" pitchFamily="34" charset="0"/>
                <a:cs typeface="Verdana"/>
              </a:rPr>
              <a:t>have</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0" dirty="0">
                <a:solidFill>
                  <a:schemeClr val="accent5">
                    <a:lumMod val="50000"/>
                  </a:schemeClr>
                </a:solidFill>
                <a:latin typeface="Verdana" panose="020B0604030504040204" pitchFamily="34" charset="0"/>
                <a:ea typeface="Verdana" panose="020B0604030504040204" pitchFamily="34" charset="0"/>
                <a:cs typeface="Verdana"/>
              </a:rPr>
              <a:t>been</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10" dirty="0">
                <a:solidFill>
                  <a:schemeClr val="accent5">
                    <a:lumMod val="50000"/>
                  </a:schemeClr>
                </a:solidFill>
                <a:latin typeface="Verdana" panose="020B0604030504040204" pitchFamily="34" charset="0"/>
                <a:ea typeface="Verdana" panose="020B0604030504040204" pitchFamily="34" charset="0"/>
                <a:cs typeface="Verdana"/>
              </a:rPr>
              <a:t>installed</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40" dirty="0">
                <a:solidFill>
                  <a:schemeClr val="accent5">
                    <a:lumMod val="50000"/>
                  </a:schemeClr>
                </a:solidFill>
                <a:latin typeface="Verdana" panose="020B0604030504040204" pitchFamily="34" charset="0"/>
                <a:ea typeface="Verdana" panose="020B0604030504040204" pitchFamily="34" charset="0"/>
                <a:cs typeface="Verdana"/>
              </a:rPr>
              <a:t>over</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20" dirty="0">
                <a:solidFill>
                  <a:schemeClr val="accent5">
                    <a:lumMod val="50000"/>
                  </a:schemeClr>
                </a:solidFill>
                <a:latin typeface="Verdana" panose="020B0604030504040204" pitchFamily="34" charset="0"/>
                <a:ea typeface="Verdana" panose="020B0604030504040204" pitchFamily="34" charset="0"/>
                <a:cs typeface="Verdana"/>
              </a:rPr>
              <a:t>a</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b="1" spc="-60" dirty="0">
                <a:solidFill>
                  <a:schemeClr val="accent5">
                    <a:lumMod val="50000"/>
                  </a:schemeClr>
                </a:solidFill>
                <a:latin typeface="Verdana" panose="020B0604030504040204" pitchFamily="34" charset="0"/>
                <a:ea typeface="Verdana" panose="020B0604030504040204" pitchFamily="34" charset="0"/>
                <a:cs typeface="Verdana"/>
              </a:rPr>
              <a:t>billion</a:t>
            </a:r>
            <a:r>
              <a:rPr lang="en-US" sz="1400" b="1" spc="-11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25" dirty="0">
                <a:solidFill>
                  <a:schemeClr val="accent5">
                    <a:lumMod val="50000"/>
                  </a:schemeClr>
                </a:solidFill>
                <a:latin typeface="Verdana" panose="020B0604030504040204" pitchFamily="34" charset="0"/>
                <a:ea typeface="Verdana" panose="020B0604030504040204" pitchFamily="34" charset="0"/>
                <a:cs typeface="Verdana"/>
              </a:rPr>
              <a:t>times</a:t>
            </a:r>
            <a:endParaRPr lang="en-US" sz="1400" dirty="0">
              <a:solidFill>
                <a:schemeClr val="accent5">
                  <a:lumMod val="50000"/>
                </a:schemeClr>
              </a:solidFill>
              <a:latin typeface="Verdana" panose="020B0604030504040204" pitchFamily="34" charset="0"/>
              <a:ea typeface="Verdana" panose="020B0604030504040204" pitchFamily="34" charset="0"/>
              <a:cs typeface="Verdana"/>
            </a:endParaRPr>
          </a:p>
          <a:p>
            <a:pPr marL="36000" marR="5080" algn="just">
              <a:spcBef>
                <a:spcPts val="1200"/>
              </a:spcBef>
              <a:tabLst>
                <a:tab pos="469265" algn="l"/>
                <a:tab pos="469900" algn="l"/>
              </a:tabLst>
            </a:pPr>
            <a:r>
              <a:rPr lang="en-US" sz="1400" b="1" spc="-55" dirty="0">
                <a:solidFill>
                  <a:schemeClr val="accent5">
                    <a:lumMod val="50000"/>
                  </a:schemeClr>
                </a:solidFill>
                <a:latin typeface="Verdana" panose="020B0604030504040204" pitchFamily="34" charset="0"/>
                <a:ea typeface="Verdana" panose="020B0604030504040204" pitchFamily="34" charset="0"/>
                <a:cs typeface="Verdana"/>
              </a:rPr>
              <a:t>Minecraft</a:t>
            </a:r>
            <a:r>
              <a:rPr lang="en-US" sz="1400" b="1" spc="-4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is</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the</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dirty="0">
                <a:solidFill>
                  <a:schemeClr val="accent5">
                    <a:lumMod val="50000"/>
                  </a:schemeClr>
                </a:solidFill>
                <a:latin typeface="Verdana" panose="020B0604030504040204" pitchFamily="34" charset="0"/>
                <a:ea typeface="Verdana" panose="020B0604030504040204" pitchFamily="34" charset="0"/>
                <a:cs typeface="Verdana"/>
              </a:rPr>
              <a:t>only</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5" dirty="0">
                <a:solidFill>
                  <a:schemeClr val="accent5">
                    <a:lumMod val="50000"/>
                  </a:schemeClr>
                </a:solidFill>
                <a:latin typeface="Verdana" panose="020B0604030504040204" pitchFamily="34" charset="0"/>
                <a:ea typeface="Verdana" panose="020B0604030504040204" pitchFamily="34" charset="0"/>
                <a:cs typeface="Verdana"/>
              </a:rPr>
              <a:t>app</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0" dirty="0">
                <a:solidFill>
                  <a:schemeClr val="accent5">
                    <a:lumMod val="50000"/>
                  </a:schemeClr>
                </a:solidFill>
                <a:latin typeface="Verdana" panose="020B0604030504040204" pitchFamily="34" charset="0"/>
                <a:ea typeface="Verdana" panose="020B0604030504040204" pitchFamily="34" charset="0"/>
                <a:cs typeface="Verdana"/>
              </a:rPr>
              <a:t>in</a:t>
            </a:r>
            <a:r>
              <a:rPr lang="en-US" sz="1400" spc="-9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the</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paid</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10" dirty="0">
                <a:solidFill>
                  <a:schemeClr val="accent5">
                    <a:lumMod val="50000"/>
                  </a:schemeClr>
                </a:solidFill>
                <a:latin typeface="Verdana" panose="020B0604030504040204" pitchFamily="34" charset="0"/>
                <a:ea typeface="Verdana" panose="020B0604030504040204" pitchFamily="34" charset="0"/>
                <a:cs typeface="Verdana"/>
              </a:rPr>
              <a:t>category</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0" dirty="0">
                <a:solidFill>
                  <a:schemeClr val="accent5">
                    <a:lumMod val="50000"/>
                  </a:schemeClr>
                </a:solidFill>
                <a:latin typeface="Verdana" panose="020B0604030504040204" pitchFamily="34" charset="0"/>
                <a:ea typeface="Verdana" panose="020B0604030504040204" pitchFamily="34" charset="0"/>
                <a:cs typeface="Verdana"/>
              </a:rPr>
              <a:t>with</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40" dirty="0">
                <a:solidFill>
                  <a:schemeClr val="accent5">
                    <a:lumMod val="50000"/>
                  </a:schemeClr>
                </a:solidFill>
                <a:latin typeface="Verdana" panose="020B0604030504040204" pitchFamily="34" charset="0"/>
                <a:ea typeface="Verdana" panose="020B0604030504040204" pitchFamily="34" charset="0"/>
                <a:cs typeface="Verdana"/>
              </a:rPr>
              <a:t>over</a:t>
            </a:r>
            <a:r>
              <a:rPr lang="en-US" sz="1400" spc="-8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b="1" dirty="0">
                <a:solidFill>
                  <a:schemeClr val="accent5">
                    <a:lumMod val="50000"/>
                  </a:schemeClr>
                </a:solidFill>
                <a:latin typeface="Verdana" panose="020B0604030504040204" pitchFamily="34" charset="0"/>
                <a:ea typeface="Verdana" panose="020B0604030504040204" pitchFamily="34" charset="0"/>
                <a:cs typeface="Verdana"/>
              </a:rPr>
              <a:t>10M </a:t>
            </a:r>
            <a:r>
              <a:rPr lang="en-US" sz="1400" dirty="0">
                <a:solidFill>
                  <a:schemeClr val="accent5">
                    <a:lumMod val="50000"/>
                  </a:schemeClr>
                </a:solidFill>
                <a:latin typeface="Verdana" panose="020B0604030504040204" pitchFamily="34" charset="0"/>
                <a:ea typeface="Verdana" panose="020B0604030504040204" pitchFamily="34" charset="0"/>
                <a:cs typeface="Verdana"/>
              </a:rPr>
              <a:t>i</a:t>
            </a:r>
            <a:r>
              <a:rPr lang="en-US" sz="1400" spc="-40" dirty="0">
                <a:solidFill>
                  <a:schemeClr val="accent5">
                    <a:lumMod val="50000"/>
                  </a:schemeClr>
                </a:solidFill>
                <a:latin typeface="Verdana" panose="020B0604030504040204" pitchFamily="34" charset="0"/>
                <a:ea typeface="Verdana" panose="020B0604030504040204" pitchFamily="34" charset="0"/>
                <a:cs typeface="Verdana"/>
              </a:rPr>
              <a:t>nstalls,  </a:t>
            </a:r>
            <a:r>
              <a:rPr lang="en-US" sz="1400" spc="50" dirty="0">
                <a:solidFill>
                  <a:schemeClr val="accent5">
                    <a:lumMod val="50000"/>
                  </a:schemeClr>
                </a:solidFill>
                <a:latin typeface="Verdana" panose="020B0604030504040204" pitchFamily="34" charset="0"/>
                <a:ea typeface="Verdana" panose="020B0604030504040204" pitchFamily="34" charset="0"/>
                <a:cs typeface="Verdana"/>
              </a:rPr>
              <a:t>and</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15" dirty="0">
                <a:solidFill>
                  <a:schemeClr val="accent5">
                    <a:lumMod val="50000"/>
                  </a:schemeClr>
                </a:solidFill>
                <a:latin typeface="Verdana" panose="020B0604030504040204" pitchFamily="34" charset="0"/>
                <a:ea typeface="Verdana" panose="020B0604030504040204" pitchFamily="34" charset="0"/>
                <a:cs typeface="Verdana"/>
              </a:rPr>
              <a:t>also</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dirty="0">
                <a:solidFill>
                  <a:schemeClr val="accent5">
                    <a:lumMod val="50000"/>
                  </a:schemeClr>
                </a:solidFill>
                <a:latin typeface="Verdana" panose="020B0604030504040204" pitchFamily="34" charset="0"/>
                <a:ea typeface="Verdana" panose="020B0604030504040204" pitchFamily="34" charset="0"/>
                <a:cs typeface="Verdana"/>
              </a:rPr>
              <a:t>has</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0" dirty="0">
                <a:solidFill>
                  <a:schemeClr val="accent5">
                    <a:lumMod val="50000"/>
                  </a:schemeClr>
                </a:solidFill>
                <a:latin typeface="Verdana" panose="020B0604030504040204" pitchFamily="34" charset="0"/>
                <a:ea typeface="Verdana" panose="020B0604030504040204" pitchFamily="34" charset="0"/>
                <a:cs typeface="Verdana"/>
              </a:rPr>
              <a:t>produced</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the</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most</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 dirty="0">
                <a:solidFill>
                  <a:schemeClr val="accent5">
                    <a:lumMod val="50000"/>
                  </a:schemeClr>
                </a:solidFill>
                <a:latin typeface="Verdana" panose="020B0604030504040204" pitchFamily="34" charset="0"/>
                <a:ea typeface="Verdana" panose="020B0604030504040204" pitchFamily="34" charset="0"/>
                <a:cs typeface="Verdana"/>
              </a:rPr>
              <a:t>revenue</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dirty="0">
                <a:solidFill>
                  <a:schemeClr val="accent5">
                    <a:lumMod val="50000"/>
                  </a:schemeClr>
                </a:solidFill>
                <a:latin typeface="Verdana" panose="020B0604030504040204" pitchFamily="34" charset="0"/>
                <a:ea typeface="Verdana" panose="020B0604030504040204" pitchFamily="34" charset="0"/>
                <a:cs typeface="Verdana"/>
              </a:rPr>
              <a:t>only</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60" dirty="0">
                <a:solidFill>
                  <a:schemeClr val="accent5">
                    <a:lumMod val="50000"/>
                  </a:schemeClr>
                </a:solidFill>
                <a:latin typeface="Verdana" panose="020B0604030504040204" pitchFamily="34" charset="0"/>
                <a:ea typeface="Verdana" panose="020B0604030504040204" pitchFamily="34" charset="0"/>
                <a:cs typeface="Verdana"/>
              </a:rPr>
              <a:t>from</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 dirty="0">
                <a:solidFill>
                  <a:schemeClr val="accent5">
                    <a:lumMod val="50000"/>
                  </a:schemeClr>
                </a:solidFill>
                <a:latin typeface="Verdana" panose="020B0604030504040204" pitchFamily="34" charset="0"/>
                <a:ea typeface="Verdana" panose="020B0604030504040204" pitchFamily="34" charset="0"/>
                <a:cs typeface="Verdana"/>
              </a:rPr>
              <a:t>installation</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75" dirty="0">
                <a:solidFill>
                  <a:schemeClr val="accent5">
                    <a:lumMod val="50000"/>
                  </a:schemeClr>
                </a:solidFill>
                <a:latin typeface="Verdana" panose="020B0604030504040204" pitchFamily="34" charset="0"/>
                <a:ea typeface="Verdana" panose="020B0604030504040204" pitchFamily="34" charset="0"/>
                <a:cs typeface="Verdana"/>
              </a:rPr>
              <a:t>fee.</a:t>
            </a:r>
            <a:endParaRPr lang="en-US" sz="1400" dirty="0">
              <a:solidFill>
                <a:schemeClr val="accent5">
                  <a:lumMod val="50000"/>
                </a:schemeClr>
              </a:solidFill>
              <a:latin typeface="Verdana" panose="020B0604030504040204" pitchFamily="34" charset="0"/>
              <a:ea typeface="Verdana" panose="020B0604030504040204" pitchFamily="34" charset="0"/>
              <a:cs typeface="Verdana"/>
            </a:endParaRPr>
          </a:p>
          <a:p>
            <a:pPr marL="36000" algn="just">
              <a:spcBef>
                <a:spcPts val="1200"/>
              </a:spcBef>
              <a:buClr>
                <a:srgbClr val="F5FCFF"/>
              </a:buClr>
              <a:buSzPct val="71428"/>
              <a:tabLst>
                <a:tab pos="354965" algn="l"/>
                <a:tab pos="355600" algn="l"/>
              </a:tabLst>
            </a:pPr>
            <a:r>
              <a:rPr lang="en-US" sz="1400" dirty="0">
                <a:solidFill>
                  <a:schemeClr val="accent5">
                    <a:lumMod val="50000"/>
                  </a:schemeClr>
                </a:solidFill>
                <a:latin typeface="Verdana" panose="020B0604030504040204" pitchFamily="34" charset="0"/>
                <a:ea typeface="Verdana" panose="020B0604030504040204" pitchFamily="34" charset="0"/>
                <a:cs typeface="Arial MT"/>
              </a:rPr>
              <a:t>Price,</a:t>
            </a:r>
            <a:r>
              <a:rPr lang="en-US" sz="1400" spc="-20"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Rating,</a:t>
            </a:r>
            <a:r>
              <a:rPr lang="en-US" sz="1400" spc="-20"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Size </a:t>
            </a:r>
            <a:r>
              <a:rPr lang="en-US" sz="1400" b="1" spc="-5" dirty="0">
                <a:solidFill>
                  <a:schemeClr val="accent5">
                    <a:lumMod val="50000"/>
                  </a:schemeClr>
                </a:solidFill>
                <a:latin typeface="Verdana" panose="020B0604030504040204" pitchFamily="34" charset="0"/>
                <a:ea typeface="Verdana" panose="020B0604030504040204" pitchFamily="34" charset="0"/>
              </a:rPr>
              <a:t>has</a:t>
            </a:r>
            <a:r>
              <a:rPr lang="en-US" sz="1400" b="1" spc="-15" dirty="0">
                <a:solidFill>
                  <a:schemeClr val="accent5">
                    <a:lumMod val="50000"/>
                  </a:schemeClr>
                </a:solidFill>
                <a:latin typeface="Verdana" panose="020B0604030504040204" pitchFamily="34" charset="0"/>
                <a:ea typeface="Verdana" panose="020B0604030504040204" pitchFamily="34" charset="0"/>
              </a:rPr>
              <a:t> </a:t>
            </a:r>
            <a:r>
              <a:rPr lang="en-US" sz="1400" b="1" spc="-5" dirty="0">
                <a:solidFill>
                  <a:schemeClr val="accent5">
                    <a:lumMod val="50000"/>
                  </a:schemeClr>
                </a:solidFill>
                <a:latin typeface="Verdana" panose="020B0604030504040204" pitchFamily="34" charset="0"/>
                <a:ea typeface="Verdana" panose="020B0604030504040204" pitchFamily="34" charset="0"/>
              </a:rPr>
              <a:t>no</a:t>
            </a:r>
            <a:r>
              <a:rPr lang="en-US" sz="1400" b="1" spc="-10" dirty="0">
                <a:solidFill>
                  <a:schemeClr val="accent5">
                    <a:lumMod val="50000"/>
                  </a:schemeClr>
                </a:solidFill>
                <a:latin typeface="Verdana" panose="020B0604030504040204" pitchFamily="34" charset="0"/>
                <a:ea typeface="Verdana" panose="020B0604030504040204" pitchFamily="34" charset="0"/>
              </a:rPr>
              <a:t> </a:t>
            </a:r>
            <a:r>
              <a:rPr lang="en-US" sz="1400" b="1" spc="-5" dirty="0">
                <a:solidFill>
                  <a:schemeClr val="accent5">
                    <a:lumMod val="50000"/>
                  </a:schemeClr>
                </a:solidFill>
                <a:latin typeface="Verdana" panose="020B0604030504040204" pitchFamily="34" charset="0"/>
                <a:ea typeface="Verdana" panose="020B0604030504040204" pitchFamily="34" charset="0"/>
              </a:rPr>
              <a:t>or</a:t>
            </a:r>
            <a:r>
              <a:rPr lang="en-US" sz="1400" b="1" spc="5" dirty="0">
                <a:solidFill>
                  <a:schemeClr val="accent5">
                    <a:lumMod val="50000"/>
                  </a:schemeClr>
                </a:solidFill>
                <a:latin typeface="Verdana" panose="020B0604030504040204" pitchFamily="34" charset="0"/>
                <a:ea typeface="Verdana" panose="020B0604030504040204" pitchFamily="34" charset="0"/>
              </a:rPr>
              <a:t> </a:t>
            </a:r>
            <a:r>
              <a:rPr lang="en-US" sz="1400" b="1" spc="-5" dirty="0">
                <a:solidFill>
                  <a:schemeClr val="accent5">
                    <a:lumMod val="50000"/>
                  </a:schemeClr>
                </a:solidFill>
                <a:latin typeface="Verdana" panose="020B0604030504040204" pitchFamily="34" charset="0"/>
                <a:ea typeface="Verdana" panose="020B0604030504040204" pitchFamily="34" charset="0"/>
              </a:rPr>
              <a:t>very</a:t>
            </a:r>
            <a:r>
              <a:rPr lang="en-US" sz="1400" b="1" dirty="0">
                <a:solidFill>
                  <a:schemeClr val="accent5">
                    <a:lumMod val="50000"/>
                  </a:schemeClr>
                </a:solidFill>
                <a:latin typeface="Verdana" panose="020B0604030504040204" pitchFamily="34" charset="0"/>
                <a:ea typeface="Verdana" panose="020B0604030504040204" pitchFamily="34" charset="0"/>
              </a:rPr>
              <a:t> less</a:t>
            </a:r>
            <a:r>
              <a:rPr lang="en-US" sz="1400" b="1" spc="-25" dirty="0">
                <a:solidFill>
                  <a:schemeClr val="accent5">
                    <a:lumMod val="50000"/>
                  </a:schemeClr>
                </a:solidFill>
                <a:latin typeface="Verdana" panose="020B0604030504040204" pitchFamily="34" charset="0"/>
                <a:ea typeface="Verdana" panose="020B0604030504040204" pitchFamily="34" charset="0"/>
              </a:rPr>
              <a:t> </a:t>
            </a:r>
            <a:r>
              <a:rPr lang="en-US" sz="1400" b="1" spc="-5" dirty="0">
                <a:solidFill>
                  <a:schemeClr val="accent5">
                    <a:lumMod val="50000"/>
                  </a:schemeClr>
                </a:solidFill>
                <a:latin typeface="Verdana" panose="020B0604030504040204" pitchFamily="34" charset="0"/>
                <a:ea typeface="Verdana" panose="020B0604030504040204" pitchFamily="34" charset="0"/>
              </a:rPr>
              <a:t>correlation</a:t>
            </a:r>
            <a:r>
              <a:rPr lang="en-US" sz="1400" b="1" spc="-40" dirty="0">
                <a:solidFill>
                  <a:schemeClr val="accent5">
                    <a:lumMod val="50000"/>
                  </a:schemeClr>
                </a:solidFill>
                <a:latin typeface="Verdana" panose="020B0604030504040204" pitchFamily="34" charset="0"/>
                <a:ea typeface="Verdana" panose="020B0604030504040204" pitchFamily="34" charset="0"/>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with</a:t>
            </a:r>
            <a:r>
              <a:rPr lang="en-US" sz="1400" spc="10"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b="1" spc="-5" dirty="0">
                <a:solidFill>
                  <a:schemeClr val="accent5">
                    <a:lumMod val="50000"/>
                  </a:schemeClr>
                </a:solidFill>
                <a:latin typeface="Verdana" panose="020B0604030504040204" pitchFamily="34" charset="0"/>
                <a:ea typeface="Verdana" panose="020B0604030504040204" pitchFamily="34" charset="0"/>
              </a:rPr>
              <a:t>Sentiment</a:t>
            </a:r>
            <a:r>
              <a:rPr lang="en-US" sz="1400" b="1" spc="-20" dirty="0">
                <a:solidFill>
                  <a:schemeClr val="accent5">
                    <a:lumMod val="50000"/>
                  </a:schemeClr>
                </a:solidFill>
                <a:latin typeface="Verdana" panose="020B0604030504040204" pitchFamily="34" charset="0"/>
                <a:ea typeface="Verdana" panose="020B0604030504040204" pitchFamily="34" charset="0"/>
              </a:rPr>
              <a:t> </a:t>
            </a:r>
            <a:r>
              <a:rPr lang="en-US" sz="1400" b="1" spc="-5" dirty="0">
                <a:solidFill>
                  <a:schemeClr val="accent5">
                    <a:lumMod val="50000"/>
                  </a:schemeClr>
                </a:solidFill>
                <a:latin typeface="Verdana" panose="020B0604030504040204" pitchFamily="34" charset="0"/>
                <a:ea typeface="Verdana" panose="020B0604030504040204" pitchFamily="34" charset="0"/>
              </a:rPr>
              <a:t>Polarity</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a:t>
            </a:r>
            <a:endParaRPr lang="en-US" sz="1400" b="1" spc="-10" dirty="0">
              <a:solidFill>
                <a:schemeClr val="accent5">
                  <a:lumMod val="50000"/>
                </a:schemeClr>
              </a:solidFill>
              <a:latin typeface="Verdana" panose="020B0604030504040204" pitchFamily="34" charset="0"/>
              <a:ea typeface="Verdana" panose="020B0604030504040204" pitchFamily="34" charset="0"/>
            </a:endParaRPr>
          </a:p>
          <a:p>
            <a:pPr marL="36000" algn="just">
              <a:spcBef>
                <a:spcPts val="1200"/>
              </a:spcBef>
              <a:tabLst>
                <a:tab pos="469265" algn="l"/>
                <a:tab pos="469900" algn="l"/>
              </a:tabLst>
            </a:pPr>
            <a:r>
              <a:rPr lang="en-US" sz="1400" dirty="0">
                <a:solidFill>
                  <a:schemeClr val="accent5">
                    <a:lumMod val="50000"/>
                  </a:schemeClr>
                </a:solidFill>
                <a:latin typeface="Verdana" panose="020B0604030504040204" pitchFamily="34" charset="0"/>
                <a:ea typeface="Verdana" panose="020B0604030504040204" pitchFamily="34" charset="0"/>
              </a:rPr>
              <a:t>The median size of the apps in the play store is 12 MB</a:t>
            </a:r>
          </a:p>
          <a:p>
            <a:pPr marL="36000" marR="24130" algn="just">
              <a:spcBef>
                <a:spcPts val="1200"/>
              </a:spcBef>
              <a:tabLst>
                <a:tab pos="469265" algn="l"/>
                <a:tab pos="469900" algn="l"/>
              </a:tabLst>
            </a:pPr>
            <a:r>
              <a:rPr lang="en-US" sz="1400" dirty="0">
                <a:solidFill>
                  <a:schemeClr val="accent5">
                    <a:lumMod val="50000"/>
                  </a:schemeClr>
                </a:solidFill>
                <a:latin typeface="Verdana" panose="020B0604030504040204" pitchFamily="34" charset="0"/>
                <a:ea typeface="Verdana" panose="020B0604030504040204" pitchFamily="34" charset="0"/>
              </a:rPr>
              <a:t>The apps whose size </a:t>
            </a:r>
            <a:r>
              <a:rPr lang="en-US" sz="1400" b="1" dirty="0">
                <a:solidFill>
                  <a:schemeClr val="accent5">
                    <a:lumMod val="50000"/>
                  </a:schemeClr>
                </a:solidFill>
                <a:latin typeface="Verdana" panose="020B0604030504040204" pitchFamily="34" charset="0"/>
                <a:ea typeface="Verdana" panose="020B0604030504040204" pitchFamily="34" charset="0"/>
                <a:cs typeface="Verdana"/>
              </a:rPr>
              <a:t>varies with device </a:t>
            </a:r>
            <a:r>
              <a:rPr lang="en-US" sz="1400" dirty="0">
                <a:solidFill>
                  <a:schemeClr val="accent5">
                    <a:lumMod val="50000"/>
                  </a:schemeClr>
                </a:solidFill>
                <a:latin typeface="Verdana" panose="020B0604030504040204" pitchFamily="34" charset="0"/>
                <a:ea typeface="Verdana" panose="020B0604030504040204" pitchFamily="34" charset="0"/>
              </a:rPr>
              <a:t>has the highest number </a:t>
            </a:r>
            <a:r>
              <a:rPr lang="en-US" sz="1400" dirty="0" smtClean="0">
                <a:solidFill>
                  <a:schemeClr val="accent5">
                    <a:lumMod val="50000"/>
                  </a:schemeClr>
                </a:solidFill>
                <a:latin typeface="Verdana" panose="020B0604030504040204" pitchFamily="34" charset="0"/>
                <a:ea typeface="Verdana" panose="020B0604030504040204" pitchFamily="34" charset="0"/>
              </a:rPr>
              <a:t>of </a:t>
            </a:r>
            <a:r>
              <a:rPr lang="en-US" sz="1400" dirty="0">
                <a:solidFill>
                  <a:schemeClr val="accent5">
                    <a:lumMod val="50000"/>
                  </a:schemeClr>
                </a:solidFill>
                <a:latin typeface="Verdana" panose="020B0604030504040204" pitchFamily="34" charset="0"/>
                <a:ea typeface="Verdana" panose="020B0604030504040204" pitchFamily="34" charset="0"/>
              </a:rPr>
              <a:t>average app installs</a:t>
            </a:r>
            <a:r>
              <a:rPr lang="en-US" sz="1400" dirty="0" smtClean="0">
                <a:solidFill>
                  <a:schemeClr val="accent5">
                    <a:lumMod val="50000"/>
                  </a:schemeClr>
                </a:solidFill>
                <a:latin typeface="Verdana" panose="020B0604030504040204" pitchFamily="34" charset="0"/>
                <a:ea typeface="Verdana" panose="020B0604030504040204" pitchFamily="34" charset="0"/>
              </a:rPr>
              <a:t>.</a:t>
            </a:r>
            <a:endParaRPr lang="en-US" sz="1400" dirty="0">
              <a:solidFill>
                <a:schemeClr val="accent5">
                  <a:lumMod val="50000"/>
                </a:schemeClr>
              </a:solidFill>
              <a:latin typeface="Verdana" panose="020B0604030504040204" pitchFamily="34" charset="0"/>
              <a:ea typeface="Verdana" panose="020B0604030504040204" pitchFamily="34" charset="0"/>
            </a:endParaRPr>
          </a:p>
          <a:p>
            <a:pPr marL="36000" marR="10160" algn="just">
              <a:spcBef>
                <a:spcPts val="1200"/>
              </a:spcBef>
              <a:tabLst>
                <a:tab pos="469265" algn="l"/>
                <a:tab pos="469900" algn="l"/>
              </a:tabLst>
            </a:pPr>
            <a:r>
              <a:rPr lang="en-US" sz="1400" b="1" dirty="0">
                <a:solidFill>
                  <a:schemeClr val="accent5">
                    <a:lumMod val="50000"/>
                  </a:schemeClr>
                </a:solidFill>
                <a:latin typeface="Verdana" panose="020B0604030504040204" pitchFamily="34" charset="0"/>
                <a:ea typeface="Verdana" panose="020B0604030504040204" pitchFamily="34" charset="0"/>
                <a:cs typeface="Verdana"/>
              </a:rPr>
              <a:t>Helix Jump </a:t>
            </a:r>
            <a:r>
              <a:rPr lang="en-US" sz="1400" dirty="0">
                <a:solidFill>
                  <a:schemeClr val="accent5">
                    <a:lumMod val="50000"/>
                  </a:schemeClr>
                </a:solidFill>
                <a:latin typeface="Verdana" panose="020B0604030504040204" pitchFamily="34" charset="0"/>
                <a:ea typeface="Verdana" panose="020B0604030504040204" pitchFamily="34" charset="0"/>
              </a:rPr>
              <a:t>has the highest number of positive reviews and </a:t>
            </a:r>
            <a:r>
              <a:rPr lang="en-US" sz="1400" b="1" dirty="0">
                <a:solidFill>
                  <a:schemeClr val="accent5">
                    <a:lumMod val="50000"/>
                  </a:schemeClr>
                </a:solidFill>
                <a:latin typeface="Verdana" panose="020B0604030504040204" pitchFamily="34" charset="0"/>
                <a:ea typeface="Verdana" panose="020B0604030504040204" pitchFamily="34" charset="0"/>
                <a:cs typeface="Verdana"/>
              </a:rPr>
              <a:t>Angry  Birds Classic </a:t>
            </a:r>
            <a:r>
              <a:rPr lang="en-US" sz="1400" dirty="0">
                <a:solidFill>
                  <a:schemeClr val="accent5">
                    <a:lumMod val="50000"/>
                  </a:schemeClr>
                </a:solidFill>
                <a:latin typeface="Verdana" panose="020B0604030504040204" pitchFamily="34" charset="0"/>
                <a:ea typeface="Verdana" panose="020B0604030504040204" pitchFamily="34" charset="0"/>
              </a:rPr>
              <a:t>has the highest number of negative reviews.</a:t>
            </a:r>
          </a:p>
        </p:txBody>
      </p:sp>
      <p:sp>
        <p:nvSpPr>
          <p:cNvPr id="6" name="object 2">
            <a:extLst>
              <a:ext uri="{FF2B5EF4-FFF2-40B4-BE49-F238E27FC236}">
                <a16:creationId xmlns:a16="http://schemas.microsoft.com/office/drawing/2014/main" xmlns="" id="{5B037C62-F3ED-5EF5-E947-5DAA8C8D198A}"/>
              </a:ext>
            </a:extLst>
          </p:cNvPr>
          <p:cNvSpPr txBox="1">
            <a:spLocks noGrp="1"/>
          </p:cNvSpPr>
          <p:nvPr>
            <p:ph type="title"/>
          </p:nvPr>
        </p:nvSpPr>
        <p:spPr>
          <a:xfrm>
            <a:off x="3323166" y="287868"/>
            <a:ext cx="2497667" cy="456535"/>
          </a:xfrm>
          <a:prstGeom prst="rect">
            <a:avLst/>
          </a:prstGeom>
        </p:spPr>
        <p:txBody>
          <a:bodyPr vert="horz" wrap="square" lIns="0" tIns="12700" rIns="0" bIns="0" rtlCol="0">
            <a:spAutoFit/>
          </a:bodyPr>
          <a:lstStyle/>
          <a:p>
            <a:pPr marL="12700">
              <a:lnSpc>
                <a:spcPct val="100000"/>
              </a:lnSpc>
              <a:spcBef>
                <a:spcPts val="100"/>
              </a:spcBef>
            </a:pPr>
            <a:r>
              <a:rPr sz="2800" b="1" spc="-5" dirty="0" smtClean="0">
                <a:solidFill>
                  <a:schemeClr val="tx1"/>
                </a:solidFill>
                <a:latin typeface="Arial"/>
                <a:cs typeface="Arial"/>
              </a:rPr>
              <a:t>Conclusions</a:t>
            </a:r>
            <a:endParaRPr sz="2800" b="1" dirty="0">
              <a:solidFill>
                <a:schemeClr val="tx1"/>
              </a:solidFill>
              <a:latin typeface="Arial"/>
              <a:cs typeface="Arial"/>
            </a:endParaRPr>
          </a:p>
        </p:txBody>
      </p:sp>
    </p:spTree>
    <p:extLst>
      <p:ext uri="{BB962C8B-B14F-4D97-AF65-F5344CB8AC3E}">
        <p14:creationId xmlns:p14="http://schemas.microsoft.com/office/powerpoint/2010/main" val="22236792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xmlns="" id="{D5D29F90-EB04-2B3B-C52F-367E7D427F7E}"/>
              </a:ext>
            </a:extLst>
          </p:cNvPr>
          <p:cNvPicPr/>
          <p:nvPr/>
        </p:nvPicPr>
        <p:blipFill>
          <a:blip r:embed="rId2" cstate="print">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2700867" y="701995"/>
            <a:ext cx="4367701" cy="3925775"/>
          </a:xfrm>
          <a:prstGeom prst="rect">
            <a:avLst/>
          </a:prstGeom>
        </p:spPr>
      </p:pic>
    </p:spTree>
    <p:extLst>
      <p:ext uri="{BB962C8B-B14F-4D97-AF65-F5344CB8AC3E}">
        <p14:creationId xmlns:p14="http://schemas.microsoft.com/office/powerpoint/2010/main" val="39042356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FFAFD5CE-7C8D-4913-ED48-87C0789F6ADD}"/>
              </a:ext>
            </a:extLst>
          </p:cNvPr>
          <p:cNvSpPr txBox="1"/>
          <p:nvPr/>
        </p:nvSpPr>
        <p:spPr>
          <a:xfrm>
            <a:off x="389105" y="1020650"/>
            <a:ext cx="8219873" cy="3385542"/>
          </a:xfrm>
          <a:prstGeom prst="rect">
            <a:avLst/>
          </a:prstGeom>
          <a:noFill/>
        </p:spPr>
        <p:txBody>
          <a:bodyPr wrap="square">
            <a:spAutoFit/>
          </a:bodyPr>
          <a:lstStyle/>
          <a:p>
            <a:pPr marL="144000" algn="just">
              <a:lnSpc>
                <a:spcPct val="100000"/>
              </a:lnSpc>
              <a:buClr>
                <a:srgbClr val="000000"/>
              </a:buClr>
            </a:pPr>
            <a:endParaRPr lang="en-US" sz="1800" b="1" strike="noStrike" spc="-1" dirty="0">
              <a:solidFill>
                <a:schemeClr val="bg1"/>
              </a:solidFill>
              <a:latin typeface="Verdana" panose="020B0604030504040204" pitchFamily="34" charset="0"/>
              <a:ea typeface="Verdana" panose="020B0604030504040204" pitchFamily="34" charset="0"/>
            </a:endParaRPr>
          </a:p>
          <a:p>
            <a:pPr marL="144000" algn="just">
              <a:lnSpc>
                <a:spcPct val="100000"/>
              </a:lnSpc>
              <a:buClr>
                <a:srgbClr val="000000"/>
              </a:buClr>
            </a:pPr>
            <a:r>
              <a:rPr lang="en-US" sz="1800" b="1" strike="noStrike" spc="-1" dirty="0">
                <a:solidFill>
                  <a:schemeClr val="bg1"/>
                </a:solidFill>
                <a:latin typeface="Verdana" panose="020B0604030504040204" pitchFamily="34" charset="0"/>
                <a:ea typeface="Verdana" panose="020B0604030504040204" pitchFamily="34" charset="0"/>
              </a:rPr>
              <a:t>The main goals of our project </a:t>
            </a:r>
            <a:r>
              <a:rPr lang="en-US" sz="1800" b="1" spc="-1" dirty="0">
                <a:solidFill>
                  <a:schemeClr val="bg1"/>
                </a:solidFill>
                <a:latin typeface="Verdana" panose="020B0604030504040204" pitchFamily="34" charset="0"/>
                <a:ea typeface="Verdana" panose="020B0604030504040204" pitchFamily="34" charset="0"/>
              </a:rPr>
              <a:t>are</a:t>
            </a:r>
            <a:r>
              <a:rPr lang="en-US" sz="1800" b="1" strike="noStrike" spc="-1" dirty="0">
                <a:solidFill>
                  <a:schemeClr val="bg1"/>
                </a:solidFill>
                <a:latin typeface="Verdana" panose="020B0604030504040204" pitchFamily="34" charset="0"/>
                <a:ea typeface="Verdana" panose="020B0604030504040204" pitchFamily="34" charset="0"/>
              </a:rPr>
              <a:t>-</a:t>
            </a:r>
          </a:p>
          <a:p>
            <a:pPr algn="just">
              <a:lnSpc>
                <a:spcPct val="100000"/>
              </a:lnSpc>
              <a:buClr>
                <a:srgbClr val="000000"/>
              </a:buClr>
            </a:pPr>
            <a:endParaRPr lang="en-IN" sz="1800" spc="-1" dirty="0">
              <a:solidFill>
                <a:schemeClr val="bg1"/>
              </a:solidFill>
              <a:latin typeface="Verdana" panose="020B0604030504040204" pitchFamily="34" charset="0"/>
              <a:ea typeface="Verdana" panose="020B0604030504040204" pitchFamily="34" charset="0"/>
            </a:endParaRPr>
          </a:p>
          <a:p>
            <a:pPr marL="285750" indent="-285750" algn="just">
              <a:lnSpc>
                <a:spcPct val="100000"/>
              </a:lnSpc>
              <a:buClr>
                <a:srgbClr val="000000"/>
              </a:buClr>
              <a:buFont typeface="Wingdings" panose="05000000000000000000" pitchFamily="2" charset="2"/>
              <a:buChar char="v"/>
            </a:pPr>
            <a:r>
              <a:rPr lang="en-US" sz="1400" b="0" strike="noStrike" spc="-1" dirty="0">
                <a:solidFill>
                  <a:schemeClr val="bg1"/>
                </a:solidFill>
                <a:latin typeface="Verdana" panose="020B0604030504040204" pitchFamily="34" charset="0"/>
                <a:ea typeface="Verdana" panose="020B0604030504040204" pitchFamily="34" charset="0"/>
              </a:rPr>
              <a:t> </a:t>
            </a:r>
            <a:r>
              <a:rPr lang="en-US" sz="1600" spc="-1" dirty="0">
                <a:solidFill>
                  <a:schemeClr val="bg1"/>
                </a:solidFill>
                <a:latin typeface="Verdana" panose="020B0604030504040204" pitchFamily="34" charset="0"/>
                <a:ea typeface="Verdana" panose="020B0604030504040204" pitchFamily="34" charset="0"/>
              </a:rPr>
              <a:t>T</a:t>
            </a:r>
            <a:r>
              <a:rPr lang="en-US" sz="1600" b="0" strike="noStrike" spc="-1" dirty="0">
                <a:solidFill>
                  <a:schemeClr val="bg1"/>
                </a:solidFill>
                <a:latin typeface="Verdana" panose="020B0604030504040204" pitchFamily="34" charset="0"/>
                <a:ea typeface="Verdana" panose="020B0604030504040204" pitchFamily="34" charset="0"/>
              </a:rPr>
              <a:t>o gather and analyze detailed information on apps in the Google Play Store in order to provide insights on app features and the current state of the Android app market.    </a:t>
            </a:r>
          </a:p>
          <a:p>
            <a:pPr algn="just">
              <a:lnSpc>
                <a:spcPct val="100000"/>
              </a:lnSpc>
              <a:buClr>
                <a:srgbClr val="000000"/>
              </a:buClr>
            </a:pPr>
            <a:r>
              <a:rPr lang="en-US" sz="1600" b="0" strike="noStrike" spc="-1" dirty="0">
                <a:solidFill>
                  <a:schemeClr val="bg1"/>
                </a:solidFill>
                <a:latin typeface="Verdana" panose="020B0604030504040204" pitchFamily="34" charset="0"/>
                <a:ea typeface="Verdana" panose="020B0604030504040204" pitchFamily="34" charset="0"/>
              </a:rPr>
              <a:t>  </a:t>
            </a:r>
            <a:endParaRPr lang="en-IN" sz="1600" spc="-1" dirty="0">
              <a:solidFill>
                <a:schemeClr val="bg1"/>
              </a:solidFill>
              <a:latin typeface="Verdana" panose="020B0604030504040204" pitchFamily="34" charset="0"/>
              <a:ea typeface="Verdana" panose="020B0604030504040204" pitchFamily="34" charset="0"/>
            </a:endParaRPr>
          </a:p>
          <a:p>
            <a:pPr marL="285750" indent="-285750" algn="just">
              <a:lnSpc>
                <a:spcPct val="100000"/>
              </a:lnSpc>
              <a:buClr>
                <a:srgbClr val="000000"/>
              </a:buClr>
              <a:buFont typeface="Wingdings" panose="05000000000000000000" pitchFamily="2" charset="2"/>
              <a:buChar char="v"/>
            </a:pPr>
            <a:r>
              <a:rPr lang="en-US" sz="1600" b="0" strike="noStrike" spc="-1" dirty="0">
                <a:solidFill>
                  <a:schemeClr val="bg1"/>
                </a:solidFill>
                <a:latin typeface="Verdana" panose="020B0604030504040204" pitchFamily="34" charset="0"/>
                <a:ea typeface="Verdana" panose="020B0604030504040204" pitchFamily="34" charset="0"/>
              </a:rPr>
              <a:t> To Explore and analyze the data to discover key factors responsible for app engagement and success.</a:t>
            </a:r>
          </a:p>
          <a:p>
            <a:endParaRPr lang="en-US" sz="1600" dirty="0">
              <a:solidFill>
                <a:schemeClr val="bg1"/>
              </a:solidFill>
              <a:latin typeface="Verdana" panose="020B0604030504040204" pitchFamily="34" charset="0"/>
              <a:ea typeface="Verdana" panose="020B0604030504040204" pitchFamily="34" charset="0"/>
            </a:endParaRPr>
          </a:p>
          <a:p>
            <a:pPr marL="285750" indent="-285750" algn="just">
              <a:buFont typeface="Wingdings" panose="05000000000000000000" pitchFamily="2" charset="2"/>
              <a:buChar char="v"/>
            </a:pPr>
            <a:r>
              <a:rPr lang="en-US" sz="1600" dirty="0">
                <a:solidFill>
                  <a:schemeClr val="bg1"/>
                </a:solidFill>
                <a:latin typeface="Verdana" panose="020B0604030504040204" pitchFamily="34" charset="0"/>
                <a:ea typeface="Verdana" panose="020B0604030504040204" pitchFamily="34" charset="0"/>
              </a:rPr>
              <a:t> To deliver insights to understand customer demands better and thus help developers to popularize the product. To clarify, the ‘popular’ in this project means a high number of installations.</a:t>
            </a:r>
          </a:p>
        </p:txBody>
      </p:sp>
      <p:sp>
        <p:nvSpPr>
          <p:cNvPr id="4" name="Rectangle 3"/>
          <p:cNvSpPr/>
          <p:nvPr/>
        </p:nvSpPr>
        <p:spPr>
          <a:xfrm>
            <a:off x="1014781" y="283573"/>
            <a:ext cx="2272738" cy="523220"/>
          </a:xfrm>
          <a:prstGeom prst="rect">
            <a:avLst/>
          </a:prstGeom>
        </p:spPr>
        <p:txBody>
          <a:bodyPr wrap="none">
            <a:spAutoFit/>
          </a:bodyPr>
          <a:lstStyle/>
          <a:p>
            <a:pPr marL="12700">
              <a:spcBef>
                <a:spcPts val="100"/>
              </a:spcBef>
            </a:pPr>
            <a:r>
              <a:rPr lang="en-IN" sz="2800" b="1" spc="-85" dirty="0">
                <a:solidFill>
                  <a:schemeClr val="tx1"/>
                </a:solidFill>
              </a:rPr>
              <a:t>Introduction:</a:t>
            </a:r>
            <a:endParaRPr lang="en-IN" sz="2800" b="1" dirty="0">
              <a:solidFill>
                <a:schemeClr val="tx1"/>
              </a:solidFill>
            </a:endParaRPr>
          </a:p>
        </p:txBody>
      </p:sp>
      <p:grpSp>
        <p:nvGrpSpPr>
          <p:cNvPr id="5" name="object 11">
            <a:extLst>
              <a:ext uri="{FF2B5EF4-FFF2-40B4-BE49-F238E27FC236}">
                <a16:creationId xmlns:a16="http://schemas.microsoft.com/office/drawing/2014/main" xmlns="" id="{E0342FAC-C208-72B7-F6A7-CDBF60DE8F66}"/>
              </a:ext>
            </a:extLst>
          </p:cNvPr>
          <p:cNvGrpSpPr/>
          <p:nvPr/>
        </p:nvGrpSpPr>
        <p:grpSpPr>
          <a:xfrm>
            <a:off x="371616" y="283573"/>
            <a:ext cx="599441" cy="578672"/>
            <a:chOff x="478536" y="263652"/>
            <a:chExt cx="809625" cy="809625"/>
          </a:xfrm>
        </p:grpSpPr>
        <p:sp>
          <p:nvSpPr>
            <p:cNvPr id="6" name="object 12">
              <a:extLst>
                <a:ext uri="{FF2B5EF4-FFF2-40B4-BE49-F238E27FC236}">
                  <a16:creationId xmlns:a16="http://schemas.microsoft.com/office/drawing/2014/main" xmlns="" id="{412048EB-362C-3D16-6C26-70AFF4651AC4}"/>
                </a:ext>
              </a:extLst>
            </p:cNvPr>
            <p:cNvSpPr/>
            <p:nvPr/>
          </p:nvSpPr>
          <p:spPr>
            <a:xfrm>
              <a:off x="478536" y="263652"/>
              <a:ext cx="809244" cy="809244"/>
            </a:xfrm>
            <a:prstGeom prst="rect">
              <a:avLst/>
            </a:prstGeom>
            <a:blipFill>
              <a:blip r:embed="rId2" cstate="print"/>
              <a:stretch>
                <a:fillRect/>
              </a:stretch>
            </a:blipFill>
          </p:spPr>
          <p:txBody>
            <a:bodyPr wrap="square" lIns="0" tIns="0" rIns="0" bIns="0" rtlCol="0"/>
            <a:lstStyle/>
            <a:p>
              <a:endParaRPr/>
            </a:p>
          </p:txBody>
        </p:sp>
        <p:sp>
          <p:nvSpPr>
            <p:cNvPr id="7" name="object 13">
              <a:extLst>
                <a:ext uri="{FF2B5EF4-FFF2-40B4-BE49-F238E27FC236}">
                  <a16:creationId xmlns:a16="http://schemas.microsoft.com/office/drawing/2014/main" xmlns="" id="{EB6D8495-6747-228D-9F75-C12313CB1E86}"/>
                </a:ext>
              </a:extLst>
            </p:cNvPr>
            <p:cNvSpPr/>
            <p:nvPr/>
          </p:nvSpPr>
          <p:spPr>
            <a:xfrm>
              <a:off x="537972" y="303276"/>
              <a:ext cx="694944" cy="696468"/>
            </a:xfrm>
            <a:prstGeom prst="rect">
              <a:avLst/>
            </a:prstGeom>
            <a:blipFill>
              <a:blip r:embed="rId3" cstate="print"/>
              <a:stretch>
                <a:fillRect/>
              </a:stretch>
            </a:blipFill>
          </p:spPr>
          <p:txBody>
            <a:bodyPr wrap="square" lIns="0" tIns="0" rIns="0" bIns="0" rtlCol="0"/>
            <a:lstStyle/>
            <a:p>
              <a:endParaRPr/>
            </a:p>
          </p:txBody>
        </p:sp>
      </p:grpSp>
      <p:sp>
        <p:nvSpPr>
          <p:cNvPr id="8" name="object 3">
            <a:extLst>
              <a:ext uri="{FF2B5EF4-FFF2-40B4-BE49-F238E27FC236}">
                <a16:creationId xmlns:a16="http://schemas.microsoft.com/office/drawing/2014/main" xmlns="" id="{1D2F6D7D-1B9E-1F8E-DAD9-A3A0D5CD1B09}"/>
              </a:ext>
            </a:extLst>
          </p:cNvPr>
          <p:cNvSpPr/>
          <p:nvPr/>
        </p:nvSpPr>
        <p:spPr>
          <a:xfrm>
            <a:off x="5560835" y="-56854"/>
            <a:ext cx="4030205" cy="1479255"/>
          </a:xfrm>
          <a:prstGeom prst="rect">
            <a:avLst/>
          </a:prstGeom>
          <a:blipFill>
            <a:blip r:embed="rId4" cstate="print"/>
            <a:stretch>
              <a:fillRect/>
            </a:stretch>
          </a:blipFill>
          <a:ln>
            <a:noFill/>
          </a:ln>
          <a:effectLst/>
          <a:scene3d>
            <a:camera prst="orthographicFront">
              <a:rot lat="0" lon="0" rev="0"/>
            </a:camera>
            <a:lightRig rig="chilly" dir="t">
              <a:rot lat="0" lon="0" rev="18480000"/>
            </a:lightRig>
          </a:scene3d>
          <a:sp3d prstMaterial="clear">
            <a:bevelT h="63500"/>
          </a:sp3d>
        </p:spPr>
        <p:txBody>
          <a:bodyPr wrap="square" lIns="0" tIns="0" rIns="0" bIns="0" rtlCol="0"/>
          <a:lstStyle/>
          <a:p>
            <a:endParaRPr lang="en-IN" dirty="0"/>
          </a:p>
          <a:p>
            <a:endParaRPr dirty="0"/>
          </a:p>
        </p:txBody>
      </p:sp>
    </p:spTree>
    <p:extLst>
      <p:ext uri="{BB962C8B-B14F-4D97-AF65-F5344CB8AC3E}">
        <p14:creationId xmlns:p14="http://schemas.microsoft.com/office/powerpoint/2010/main" val="19430923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311894"/>
            <a:ext cx="3720883" cy="456535"/>
          </a:xfrm>
          <a:prstGeom prst="rect">
            <a:avLst/>
          </a:prstGeom>
        </p:spPr>
        <p:txBody>
          <a:bodyPr vert="horz" wrap="square" lIns="0" tIns="12700" rIns="0" bIns="0" rtlCol="0">
            <a:spAutoFit/>
          </a:bodyPr>
          <a:lstStyle/>
          <a:p>
            <a:pPr marL="12700">
              <a:lnSpc>
                <a:spcPct val="100000"/>
              </a:lnSpc>
              <a:spcBef>
                <a:spcPts val="100"/>
              </a:spcBef>
            </a:pPr>
            <a:r>
              <a:rPr sz="2800" spc="-85" dirty="0"/>
              <a:t>Problem</a:t>
            </a:r>
            <a:r>
              <a:rPr sz="2800" spc="-225" dirty="0"/>
              <a:t> </a:t>
            </a:r>
            <a:r>
              <a:rPr sz="2800" spc="-95" dirty="0"/>
              <a:t>Statement</a:t>
            </a:r>
            <a:endParaRPr sz="2800" dirty="0"/>
          </a:p>
        </p:txBody>
      </p:sp>
      <p:sp>
        <p:nvSpPr>
          <p:cNvPr id="3" name="object 3"/>
          <p:cNvSpPr txBox="1"/>
          <p:nvPr/>
        </p:nvSpPr>
        <p:spPr>
          <a:xfrm>
            <a:off x="384724" y="1044940"/>
            <a:ext cx="8370570" cy="3594735"/>
          </a:xfrm>
          <a:prstGeom prst="rect">
            <a:avLst/>
          </a:prstGeom>
        </p:spPr>
        <p:txBody>
          <a:bodyPr vert="horz" wrap="square" lIns="0" tIns="12700" rIns="0" bIns="0" rtlCol="0">
            <a:spAutoFit/>
          </a:bodyPr>
          <a:lstStyle/>
          <a:p>
            <a:pPr marL="469265" marR="58419" indent="-457200" algn="just">
              <a:lnSpc>
                <a:spcPct val="114999"/>
              </a:lnSpc>
              <a:spcBef>
                <a:spcPts val="100"/>
              </a:spcBef>
              <a:buFont typeface="AoyagiKouzanFontT"/>
              <a:buChar char="❏"/>
              <a:tabLst>
                <a:tab pos="469900" algn="l"/>
              </a:tabLst>
            </a:pPr>
            <a:r>
              <a:rPr sz="1800" spc="-10" dirty="0">
                <a:solidFill>
                  <a:srgbClr val="124F5B"/>
                </a:solidFill>
                <a:latin typeface="Verdana"/>
                <a:cs typeface="Verdana"/>
              </a:rPr>
              <a:t>Two </a:t>
            </a:r>
            <a:r>
              <a:rPr sz="1800" dirty="0">
                <a:solidFill>
                  <a:srgbClr val="124F5B"/>
                </a:solidFill>
                <a:latin typeface="Verdana"/>
                <a:cs typeface="Verdana"/>
              </a:rPr>
              <a:t>datasets </a:t>
            </a:r>
            <a:r>
              <a:rPr sz="1800" spc="-30" dirty="0">
                <a:solidFill>
                  <a:srgbClr val="124F5B"/>
                </a:solidFill>
                <a:latin typeface="Verdana"/>
                <a:cs typeface="Verdana"/>
              </a:rPr>
              <a:t>are </a:t>
            </a:r>
            <a:r>
              <a:rPr sz="1800" spc="-15" dirty="0">
                <a:solidFill>
                  <a:srgbClr val="124F5B"/>
                </a:solidFill>
                <a:latin typeface="Verdana"/>
                <a:cs typeface="Verdana"/>
              </a:rPr>
              <a:t>provided, </a:t>
            </a:r>
            <a:r>
              <a:rPr sz="1800" spc="40" dirty="0">
                <a:solidFill>
                  <a:srgbClr val="124F5B"/>
                </a:solidFill>
                <a:latin typeface="Verdana"/>
                <a:cs typeface="Verdana"/>
              </a:rPr>
              <a:t>one </a:t>
            </a:r>
            <a:r>
              <a:rPr sz="1800" spc="50" dirty="0">
                <a:solidFill>
                  <a:srgbClr val="124F5B"/>
                </a:solidFill>
                <a:latin typeface="Verdana"/>
                <a:cs typeface="Verdana"/>
              </a:rPr>
              <a:t>with </a:t>
            </a:r>
            <a:r>
              <a:rPr sz="1800" b="1" spc="-65" dirty="0">
                <a:solidFill>
                  <a:srgbClr val="124F5B"/>
                </a:solidFill>
                <a:latin typeface="Verdana"/>
                <a:cs typeface="Verdana"/>
              </a:rPr>
              <a:t>basic information </a:t>
            </a:r>
            <a:r>
              <a:rPr sz="1800" spc="50" dirty="0">
                <a:solidFill>
                  <a:srgbClr val="124F5B"/>
                </a:solidFill>
                <a:latin typeface="Verdana"/>
                <a:cs typeface="Verdana"/>
              </a:rPr>
              <a:t>and </a:t>
            </a:r>
            <a:r>
              <a:rPr sz="1800" spc="35" dirty="0">
                <a:solidFill>
                  <a:srgbClr val="124F5B"/>
                </a:solidFill>
                <a:latin typeface="Verdana"/>
                <a:cs typeface="Verdana"/>
              </a:rPr>
              <a:t>the </a:t>
            </a:r>
            <a:r>
              <a:rPr sz="1800" spc="700" dirty="0">
                <a:solidFill>
                  <a:srgbClr val="124F5B"/>
                </a:solidFill>
                <a:latin typeface="Verdana"/>
                <a:cs typeface="Verdana"/>
              </a:rPr>
              <a:t> </a:t>
            </a:r>
            <a:r>
              <a:rPr sz="1800" spc="20" dirty="0">
                <a:solidFill>
                  <a:srgbClr val="124F5B"/>
                </a:solidFill>
                <a:latin typeface="Verdana"/>
                <a:cs typeface="Verdana"/>
              </a:rPr>
              <a:t>other</a:t>
            </a:r>
            <a:r>
              <a:rPr sz="1800" spc="-165" dirty="0">
                <a:solidFill>
                  <a:srgbClr val="124F5B"/>
                </a:solidFill>
                <a:latin typeface="Verdana"/>
                <a:cs typeface="Verdana"/>
              </a:rPr>
              <a:t> </a:t>
            </a:r>
            <a:r>
              <a:rPr sz="1800" spc="50" dirty="0">
                <a:solidFill>
                  <a:srgbClr val="124F5B"/>
                </a:solidFill>
                <a:latin typeface="Verdana"/>
                <a:cs typeface="Verdana"/>
              </a:rPr>
              <a:t>with</a:t>
            </a:r>
            <a:r>
              <a:rPr sz="1800" spc="-165" dirty="0">
                <a:solidFill>
                  <a:srgbClr val="124F5B"/>
                </a:solidFill>
                <a:latin typeface="Verdana"/>
                <a:cs typeface="Verdana"/>
              </a:rPr>
              <a:t> </a:t>
            </a:r>
            <a:r>
              <a:rPr sz="1800" b="1" spc="-85" dirty="0">
                <a:solidFill>
                  <a:srgbClr val="124F5B"/>
                </a:solidFill>
                <a:latin typeface="Verdana"/>
                <a:cs typeface="Verdana"/>
              </a:rPr>
              <a:t>user</a:t>
            </a:r>
            <a:r>
              <a:rPr sz="1800" b="1" spc="-110" dirty="0">
                <a:solidFill>
                  <a:srgbClr val="124F5B"/>
                </a:solidFill>
                <a:latin typeface="Verdana"/>
                <a:cs typeface="Verdana"/>
              </a:rPr>
              <a:t> </a:t>
            </a:r>
            <a:r>
              <a:rPr sz="1800" b="1" spc="-100" dirty="0">
                <a:solidFill>
                  <a:srgbClr val="124F5B"/>
                </a:solidFill>
                <a:latin typeface="Verdana"/>
                <a:cs typeface="Verdana"/>
              </a:rPr>
              <a:t>reviews</a:t>
            </a:r>
            <a:r>
              <a:rPr sz="1800" b="1" spc="-145" dirty="0">
                <a:solidFill>
                  <a:srgbClr val="124F5B"/>
                </a:solidFill>
                <a:latin typeface="Verdana"/>
                <a:cs typeface="Verdana"/>
              </a:rPr>
              <a:t> </a:t>
            </a:r>
            <a:r>
              <a:rPr sz="1800" spc="-20" dirty="0">
                <a:solidFill>
                  <a:srgbClr val="124F5B"/>
                </a:solidFill>
                <a:latin typeface="Verdana"/>
                <a:cs typeface="Verdana"/>
              </a:rPr>
              <a:t>for</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5" dirty="0">
                <a:solidFill>
                  <a:srgbClr val="124F5B"/>
                </a:solidFill>
                <a:latin typeface="Verdana"/>
                <a:cs typeface="Verdana"/>
              </a:rPr>
              <a:t> </a:t>
            </a:r>
            <a:r>
              <a:rPr sz="1800" spc="-5" dirty="0">
                <a:solidFill>
                  <a:srgbClr val="124F5B"/>
                </a:solidFill>
                <a:latin typeface="Verdana"/>
                <a:cs typeface="Verdana"/>
              </a:rPr>
              <a:t>respective</a:t>
            </a:r>
            <a:r>
              <a:rPr sz="1800" spc="-165" dirty="0">
                <a:solidFill>
                  <a:srgbClr val="124F5B"/>
                </a:solidFill>
                <a:latin typeface="Verdana"/>
                <a:cs typeface="Verdana"/>
              </a:rPr>
              <a:t> </a:t>
            </a:r>
            <a:r>
              <a:rPr sz="1800" spc="-35" dirty="0">
                <a:solidFill>
                  <a:srgbClr val="124F5B"/>
                </a:solidFill>
                <a:latin typeface="Verdana"/>
                <a:cs typeface="Verdana"/>
              </a:rPr>
              <a:t>app.</a:t>
            </a:r>
            <a:endParaRPr sz="1800" dirty="0">
              <a:latin typeface="Verdana"/>
              <a:cs typeface="Verdana"/>
            </a:endParaRPr>
          </a:p>
          <a:p>
            <a:pPr marL="469265" marR="5080" indent="-457200" algn="just">
              <a:lnSpc>
                <a:spcPct val="114999"/>
              </a:lnSpc>
              <a:buFont typeface="AoyagiKouzanFontT"/>
              <a:buChar char="❏"/>
              <a:tabLst>
                <a:tab pos="469900" algn="l"/>
              </a:tabLst>
            </a:pPr>
            <a:r>
              <a:rPr sz="1800" spc="65" dirty="0">
                <a:solidFill>
                  <a:srgbClr val="124F5B"/>
                </a:solidFill>
                <a:latin typeface="Verdana"/>
                <a:cs typeface="Verdana"/>
              </a:rPr>
              <a:t>We</a:t>
            </a:r>
            <a:r>
              <a:rPr sz="1800" spc="-130" dirty="0">
                <a:solidFill>
                  <a:srgbClr val="124F5B"/>
                </a:solidFill>
                <a:latin typeface="Verdana"/>
                <a:cs typeface="Verdana"/>
              </a:rPr>
              <a:t> </a:t>
            </a:r>
            <a:r>
              <a:rPr sz="1800" spc="45" dirty="0">
                <a:solidFill>
                  <a:srgbClr val="124F5B"/>
                </a:solidFill>
                <a:latin typeface="Verdana"/>
                <a:cs typeface="Verdana"/>
              </a:rPr>
              <a:t>must</a:t>
            </a:r>
            <a:r>
              <a:rPr sz="1800" spc="-130" dirty="0">
                <a:solidFill>
                  <a:srgbClr val="124F5B"/>
                </a:solidFill>
                <a:latin typeface="Verdana"/>
                <a:cs typeface="Verdana"/>
              </a:rPr>
              <a:t> </a:t>
            </a:r>
            <a:r>
              <a:rPr sz="1800" spc="10" dirty="0">
                <a:solidFill>
                  <a:srgbClr val="124F5B"/>
                </a:solidFill>
                <a:latin typeface="Verdana"/>
                <a:cs typeface="Verdana"/>
              </a:rPr>
              <a:t>examine</a:t>
            </a:r>
            <a:r>
              <a:rPr sz="1800" spc="-125" dirty="0">
                <a:solidFill>
                  <a:srgbClr val="124F5B"/>
                </a:solidFill>
                <a:latin typeface="Verdana"/>
                <a:cs typeface="Verdana"/>
              </a:rPr>
              <a:t> </a:t>
            </a:r>
            <a:r>
              <a:rPr sz="1800" spc="50" dirty="0">
                <a:solidFill>
                  <a:srgbClr val="124F5B"/>
                </a:solidFill>
                <a:latin typeface="Verdana"/>
                <a:cs typeface="Verdana"/>
              </a:rPr>
              <a:t>and</a:t>
            </a:r>
            <a:r>
              <a:rPr sz="1800" spc="-130" dirty="0">
                <a:solidFill>
                  <a:srgbClr val="124F5B"/>
                </a:solidFill>
                <a:latin typeface="Verdana"/>
                <a:cs typeface="Verdana"/>
              </a:rPr>
              <a:t> </a:t>
            </a:r>
            <a:r>
              <a:rPr sz="1800" spc="-15" dirty="0">
                <a:solidFill>
                  <a:srgbClr val="124F5B"/>
                </a:solidFill>
                <a:latin typeface="Verdana"/>
                <a:cs typeface="Verdana"/>
              </a:rPr>
              <a:t>evaluate</a:t>
            </a:r>
            <a:r>
              <a:rPr sz="1800" spc="-125" dirty="0">
                <a:solidFill>
                  <a:srgbClr val="124F5B"/>
                </a:solidFill>
                <a:latin typeface="Verdana"/>
                <a:cs typeface="Verdana"/>
              </a:rPr>
              <a:t> </a:t>
            </a:r>
            <a:r>
              <a:rPr sz="1800" spc="35" dirty="0">
                <a:solidFill>
                  <a:srgbClr val="124F5B"/>
                </a:solidFill>
                <a:latin typeface="Verdana"/>
                <a:cs typeface="Verdana"/>
              </a:rPr>
              <a:t>the</a:t>
            </a:r>
            <a:r>
              <a:rPr sz="1800" spc="-130" dirty="0">
                <a:solidFill>
                  <a:srgbClr val="124F5B"/>
                </a:solidFill>
                <a:latin typeface="Verdana"/>
                <a:cs typeface="Verdana"/>
              </a:rPr>
              <a:t> </a:t>
            </a:r>
            <a:r>
              <a:rPr sz="1800" spc="20" dirty="0">
                <a:solidFill>
                  <a:srgbClr val="124F5B"/>
                </a:solidFill>
                <a:latin typeface="Verdana"/>
                <a:cs typeface="Verdana"/>
              </a:rPr>
              <a:t>data</a:t>
            </a:r>
            <a:r>
              <a:rPr sz="1800" spc="-125" dirty="0">
                <a:solidFill>
                  <a:srgbClr val="124F5B"/>
                </a:solidFill>
                <a:latin typeface="Verdana"/>
                <a:cs typeface="Verdana"/>
              </a:rPr>
              <a:t> </a:t>
            </a:r>
            <a:r>
              <a:rPr sz="1800" spc="30" dirty="0">
                <a:solidFill>
                  <a:srgbClr val="124F5B"/>
                </a:solidFill>
                <a:latin typeface="Verdana"/>
                <a:cs typeface="Verdana"/>
              </a:rPr>
              <a:t>in</a:t>
            </a:r>
            <a:r>
              <a:rPr sz="1800" spc="-130" dirty="0">
                <a:solidFill>
                  <a:srgbClr val="124F5B"/>
                </a:solidFill>
                <a:latin typeface="Verdana"/>
                <a:cs typeface="Verdana"/>
              </a:rPr>
              <a:t> </a:t>
            </a:r>
            <a:r>
              <a:rPr sz="1800" spc="55" dirty="0">
                <a:solidFill>
                  <a:srgbClr val="124F5B"/>
                </a:solidFill>
                <a:latin typeface="Verdana"/>
                <a:cs typeface="Verdana"/>
              </a:rPr>
              <a:t>both</a:t>
            </a:r>
            <a:r>
              <a:rPr sz="1800" spc="-125" dirty="0">
                <a:solidFill>
                  <a:srgbClr val="124F5B"/>
                </a:solidFill>
                <a:latin typeface="Verdana"/>
                <a:cs typeface="Verdana"/>
              </a:rPr>
              <a:t> </a:t>
            </a:r>
            <a:r>
              <a:rPr sz="1800" dirty="0">
                <a:solidFill>
                  <a:srgbClr val="124F5B"/>
                </a:solidFill>
                <a:latin typeface="Verdana"/>
                <a:cs typeface="Verdana"/>
              </a:rPr>
              <a:t>datasets</a:t>
            </a:r>
            <a:r>
              <a:rPr sz="1800" spc="-130" dirty="0">
                <a:solidFill>
                  <a:srgbClr val="124F5B"/>
                </a:solidFill>
                <a:latin typeface="Verdana"/>
                <a:cs typeface="Verdana"/>
              </a:rPr>
              <a:t> </a:t>
            </a:r>
            <a:r>
              <a:rPr sz="1800" spc="30" dirty="0">
                <a:solidFill>
                  <a:srgbClr val="124F5B"/>
                </a:solidFill>
                <a:latin typeface="Verdana"/>
                <a:cs typeface="Verdana"/>
              </a:rPr>
              <a:t>in</a:t>
            </a:r>
            <a:r>
              <a:rPr sz="1800" spc="-125" dirty="0">
                <a:solidFill>
                  <a:srgbClr val="124F5B"/>
                </a:solidFill>
                <a:latin typeface="Verdana"/>
                <a:cs typeface="Verdana"/>
              </a:rPr>
              <a:t> </a:t>
            </a:r>
            <a:r>
              <a:rPr sz="1800" spc="5" dirty="0">
                <a:solidFill>
                  <a:srgbClr val="124F5B"/>
                </a:solidFill>
                <a:latin typeface="Verdana"/>
                <a:cs typeface="Verdana"/>
              </a:rPr>
              <a:t>order</a:t>
            </a:r>
            <a:r>
              <a:rPr sz="1800" spc="-130" dirty="0">
                <a:solidFill>
                  <a:srgbClr val="124F5B"/>
                </a:solidFill>
                <a:latin typeface="Verdana"/>
                <a:cs typeface="Verdana"/>
              </a:rPr>
              <a:t> </a:t>
            </a:r>
            <a:r>
              <a:rPr sz="1800" spc="10" dirty="0">
                <a:solidFill>
                  <a:srgbClr val="124F5B"/>
                </a:solidFill>
                <a:latin typeface="Verdana"/>
                <a:cs typeface="Verdana"/>
              </a:rPr>
              <a:t>to  identify </a:t>
            </a:r>
            <a:r>
              <a:rPr sz="1800" spc="35" dirty="0">
                <a:solidFill>
                  <a:srgbClr val="124F5B"/>
                </a:solidFill>
                <a:latin typeface="Verdana"/>
                <a:cs typeface="Verdana"/>
              </a:rPr>
              <a:t>the</a:t>
            </a:r>
            <a:r>
              <a:rPr sz="1800" spc="700" dirty="0">
                <a:solidFill>
                  <a:srgbClr val="124F5B"/>
                </a:solidFill>
                <a:latin typeface="Verdana"/>
                <a:cs typeface="Verdana"/>
              </a:rPr>
              <a:t> </a:t>
            </a:r>
            <a:r>
              <a:rPr sz="1800" spc="40" dirty="0">
                <a:solidFill>
                  <a:srgbClr val="124F5B"/>
                </a:solidFill>
                <a:latin typeface="Verdana"/>
                <a:cs typeface="Verdana"/>
              </a:rPr>
              <a:t>important </a:t>
            </a:r>
            <a:r>
              <a:rPr sz="1800" dirty="0">
                <a:solidFill>
                  <a:srgbClr val="124F5B"/>
                </a:solidFill>
                <a:latin typeface="Verdana"/>
                <a:cs typeface="Verdana"/>
              </a:rPr>
              <a:t>characteristics </a:t>
            </a:r>
            <a:r>
              <a:rPr sz="1800" spc="25" dirty="0">
                <a:solidFill>
                  <a:srgbClr val="124F5B"/>
                </a:solidFill>
                <a:latin typeface="Verdana"/>
                <a:cs typeface="Verdana"/>
              </a:rPr>
              <a:t>that </a:t>
            </a:r>
            <a:r>
              <a:rPr sz="1800" spc="30" dirty="0">
                <a:solidFill>
                  <a:srgbClr val="124F5B"/>
                </a:solidFill>
                <a:latin typeface="Verdana"/>
                <a:cs typeface="Verdana"/>
              </a:rPr>
              <a:t>inﬂuence </a:t>
            </a:r>
            <a:r>
              <a:rPr sz="1800" spc="55" dirty="0">
                <a:solidFill>
                  <a:srgbClr val="124F5B"/>
                </a:solidFill>
                <a:latin typeface="Verdana"/>
                <a:cs typeface="Verdana"/>
              </a:rPr>
              <a:t>app  engagement </a:t>
            </a:r>
            <a:r>
              <a:rPr sz="1800" spc="50" dirty="0">
                <a:solidFill>
                  <a:srgbClr val="124F5B"/>
                </a:solidFill>
                <a:latin typeface="Verdana"/>
                <a:cs typeface="Verdana"/>
              </a:rPr>
              <a:t>and</a:t>
            </a:r>
            <a:r>
              <a:rPr sz="1800" spc="-390" dirty="0">
                <a:solidFill>
                  <a:srgbClr val="124F5B"/>
                </a:solidFill>
                <a:latin typeface="Verdana"/>
                <a:cs typeface="Verdana"/>
              </a:rPr>
              <a:t> </a:t>
            </a:r>
            <a:r>
              <a:rPr sz="1800" spc="-35" dirty="0">
                <a:solidFill>
                  <a:srgbClr val="124F5B"/>
                </a:solidFill>
                <a:latin typeface="Verdana"/>
                <a:cs typeface="Verdana"/>
              </a:rPr>
              <a:t>success.</a:t>
            </a:r>
            <a:endParaRPr sz="1800" dirty="0">
              <a:latin typeface="Verdana"/>
              <a:cs typeface="Verdana"/>
            </a:endParaRPr>
          </a:p>
          <a:p>
            <a:pPr>
              <a:lnSpc>
                <a:spcPct val="100000"/>
              </a:lnSpc>
              <a:spcBef>
                <a:spcPts val="45"/>
              </a:spcBef>
              <a:buClr>
                <a:srgbClr val="124F5B"/>
              </a:buClr>
              <a:buFont typeface="AoyagiKouzanFontT"/>
              <a:buChar char="❏"/>
            </a:pPr>
            <a:endParaRPr sz="2000" dirty="0">
              <a:latin typeface="Verdana"/>
              <a:cs typeface="Verdana"/>
            </a:endParaRPr>
          </a:p>
          <a:p>
            <a:pPr marL="12700">
              <a:lnSpc>
                <a:spcPct val="100000"/>
              </a:lnSpc>
            </a:pPr>
            <a:r>
              <a:rPr sz="2000" b="1" spc="-145" dirty="0">
                <a:solidFill>
                  <a:srgbClr val="CC0000"/>
                </a:solidFill>
                <a:latin typeface="Verdana"/>
                <a:cs typeface="Verdana"/>
              </a:rPr>
              <a:t>So, </a:t>
            </a:r>
            <a:r>
              <a:rPr sz="2000" b="1" spc="-70" dirty="0">
                <a:solidFill>
                  <a:srgbClr val="CC0000"/>
                </a:solidFill>
                <a:latin typeface="Verdana"/>
                <a:cs typeface="Verdana"/>
              </a:rPr>
              <a:t>what </a:t>
            </a:r>
            <a:r>
              <a:rPr sz="2000" b="1" spc="-85" dirty="0">
                <a:solidFill>
                  <a:srgbClr val="CC0000"/>
                </a:solidFill>
                <a:latin typeface="Verdana"/>
                <a:cs typeface="Verdana"/>
              </a:rPr>
              <a:t>factors </a:t>
            </a:r>
            <a:r>
              <a:rPr sz="2000" b="1" spc="-55" dirty="0">
                <a:solidFill>
                  <a:srgbClr val="CC0000"/>
                </a:solidFill>
                <a:latin typeface="Verdana"/>
                <a:cs typeface="Verdana"/>
              </a:rPr>
              <a:t>inﬂuence </a:t>
            </a:r>
            <a:r>
              <a:rPr sz="2000" b="1" spc="-75" dirty="0">
                <a:solidFill>
                  <a:srgbClr val="CC0000"/>
                </a:solidFill>
                <a:latin typeface="Verdana"/>
                <a:cs typeface="Verdana"/>
              </a:rPr>
              <a:t>an </a:t>
            </a:r>
            <a:r>
              <a:rPr sz="2000" b="1" spc="-100" dirty="0">
                <a:solidFill>
                  <a:srgbClr val="CC0000"/>
                </a:solidFill>
                <a:latin typeface="Verdana"/>
                <a:cs typeface="Verdana"/>
              </a:rPr>
              <a:t>app's</a:t>
            </a:r>
            <a:r>
              <a:rPr sz="2000" b="1" spc="-295" dirty="0">
                <a:solidFill>
                  <a:srgbClr val="CC0000"/>
                </a:solidFill>
                <a:latin typeface="Verdana"/>
                <a:cs typeface="Verdana"/>
              </a:rPr>
              <a:t> </a:t>
            </a:r>
            <a:r>
              <a:rPr sz="2000" b="1" spc="-75" dirty="0">
                <a:solidFill>
                  <a:srgbClr val="CC0000"/>
                </a:solidFill>
                <a:latin typeface="Verdana"/>
                <a:cs typeface="Verdana"/>
              </a:rPr>
              <a:t>success?</a:t>
            </a:r>
            <a:endParaRPr sz="2000" dirty="0">
              <a:latin typeface="Verdana"/>
              <a:cs typeface="Verdana"/>
            </a:endParaRPr>
          </a:p>
          <a:p>
            <a:pPr marL="12700">
              <a:lnSpc>
                <a:spcPct val="100000"/>
              </a:lnSpc>
              <a:spcBef>
                <a:spcPts val="5"/>
              </a:spcBef>
            </a:pPr>
            <a:r>
              <a:rPr sz="1800" spc="65" dirty="0">
                <a:solidFill>
                  <a:srgbClr val="124F5B"/>
                </a:solidFill>
                <a:latin typeface="Verdana"/>
                <a:cs typeface="Verdana"/>
              </a:rPr>
              <a:t>An</a:t>
            </a:r>
            <a:r>
              <a:rPr sz="1800" spc="-170" dirty="0">
                <a:solidFill>
                  <a:srgbClr val="124F5B"/>
                </a:solidFill>
                <a:latin typeface="Verdana"/>
                <a:cs typeface="Verdana"/>
              </a:rPr>
              <a:t> </a:t>
            </a:r>
            <a:r>
              <a:rPr sz="1800" spc="55" dirty="0">
                <a:solidFill>
                  <a:srgbClr val="124F5B"/>
                </a:solidFill>
                <a:latin typeface="Verdana"/>
                <a:cs typeface="Verdana"/>
              </a:rPr>
              <a:t>app</a:t>
            </a:r>
            <a:r>
              <a:rPr sz="1800" spc="-165" dirty="0">
                <a:solidFill>
                  <a:srgbClr val="124F5B"/>
                </a:solidFill>
                <a:latin typeface="Verdana"/>
                <a:cs typeface="Verdana"/>
              </a:rPr>
              <a:t> </a:t>
            </a:r>
            <a:r>
              <a:rPr sz="1800" spc="-35" dirty="0">
                <a:solidFill>
                  <a:srgbClr val="124F5B"/>
                </a:solidFill>
                <a:latin typeface="Verdana"/>
                <a:cs typeface="Verdana"/>
              </a:rPr>
              <a:t>is</a:t>
            </a:r>
            <a:r>
              <a:rPr sz="1800" spc="-165" dirty="0">
                <a:solidFill>
                  <a:srgbClr val="124F5B"/>
                </a:solidFill>
                <a:latin typeface="Verdana"/>
                <a:cs typeface="Verdana"/>
              </a:rPr>
              <a:t> </a:t>
            </a:r>
            <a:r>
              <a:rPr sz="1800" dirty="0">
                <a:solidFill>
                  <a:srgbClr val="124F5B"/>
                </a:solidFill>
                <a:latin typeface="Verdana"/>
                <a:cs typeface="Verdana"/>
              </a:rPr>
              <a:t>said</a:t>
            </a:r>
            <a:r>
              <a:rPr sz="1800" spc="-165" dirty="0">
                <a:solidFill>
                  <a:srgbClr val="124F5B"/>
                </a:solidFill>
                <a:latin typeface="Verdana"/>
                <a:cs typeface="Verdana"/>
              </a:rPr>
              <a:t> </a:t>
            </a:r>
            <a:r>
              <a:rPr sz="1800" spc="10" dirty="0">
                <a:solidFill>
                  <a:srgbClr val="124F5B"/>
                </a:solidFill>
                <a:latin typeface="Verdana"/>
                <a:cs typeface="Verdana"/>
              </a:rPr>
              <a:t>to</a:t>
            </a:r>
            <a:r>
              <a:rPr sz="1800" spc="-165" dirty="0">
                <a:solidFill>
                  <a:srgbClr val="124F5B"/>
                </a:solidFill>
                <a:latin typeface="Verdana"/>
                <a:cs typeface="Verdana"/>
              </a:rPr>
              <a:t> </a:t>
            </a:r>
            <a:r>
              <a:rPr sz="1800" spc="55" dirty="0">
                <a:solidFill>
                  <a:srgbClr val="124F5B"/>
                </a:solidFill>
                <a:latin typeface="Verdana"/>
                <a:cs typeface="Verdana"/>
              </a:rPr>
              <a:t>be</a:t>
            </a:r>
            <a:r>
              <a:rPr sz="1800" spc="-165" dirty="0">
                <a:solidFill>
                  <a:srgbClr val="124F5B"/>
                </a:solidFill>
                <a:latin typeface="Verdana"/>
                <a:cs typeface="Verdana"/>
              </a:rPr>
              <a:t> </a:t>
            </a:r>
            <a:r>
              <a:rPr sz="1800" spc="5" dirty="0">
                <a:solidFill>
                  <a:srgbClr val="124F5B"/>
                </a:solidFill>
                <a:latin typeface="Verdana"/>
                <a:cs typeface="Verdana"/>
              </a:rPr>
              <a:t>successful</a:t>
            </a:r>
            <a:r>
              <a:rPr sz="1800" spc="-165" dirty="0">
                <a:solidFill>
                  <a:srgbClr val="124F5B"/>
                </a:solidFill>
                <a:latin typeface="Verdana"/>
                <a:cs typeface="Verdana"/>
              </a:rPr>
              <a:t> </a:t>
            </a:r>
            <a:r>
              <a:rPr sz="1800" spc="-20" dirty="0">
                <a:solidFill>
                  <a:srgbClr val="124F5B"/>
                </a:solidFill>
                <a:latin typeface="Verdana"/>
                <a:cs typeface="Verdana"/>
              </a:rPr>
              <a:t>if</a:t>
            </a:r>
            <a:r>
              <a:rPr sz="1800" spc="-165" dirty="0">
                <a:solidFill>
                  <a:srgbClr val="124F5B"/>
                </a:solidFill>
                <a:latin typeface="Verdana"/>
                <a:cs typeface="Verdana"/>
              </a:rPr>
              <a:t> </a:t>
            </a:r>
            <a:r>
              <a:rPr sz="1800" spc="5" dirty="0">
                <a:solidFill>
                  <a:srgbClr val="124F5B"/>
                </a:solidFill>
                <a:latin typeface="Verdana"/>
                <a:cs typeface="Verdana"/>
              </a:rPr>
              <a:t>it</a:t>
            </a:r>
            <a:r>
              <a:rPr sz="1800" spc="-165" dirty="0">
                <a:solidFill>
                  <a:srgbClr val="124F5B"/>
                </a:solidFill>
                <a:latin typeface="Verdana"/>
                <a:cs typeface="Verdana"/>
              </a:rPr>
              <a:t> </a:t>
            </a:r>
            <a:r>
              <a:rPr sz="1800" spc="-110" dirty="0">
                <a:solidFill>
                  <a:srgbClr val="124F5B"/>
                </a:solidFill>
                <a:latin typeface="Verdana"/>
                <a:cs typeface="Verdana"/>
              </a:rPr>
              <a:t>has:</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60" dirty="0">
                <a:solidFill>
                  <a:srgbClr val="124F5B"/>
                </a:solidFill>
                <a:latin typeface="Verdana" panose="020B0604030504040204" pitchFamily="34" charset="0"/>
                <a:ea typeface="Verdana" panose="020B0604030504040204" pitchFamily="34" charset="0"/>
                <a:cs typeface="Verdana"/>
              </a:rPr>
              <a:t>A</a:t>
            </a:r>
            <a:r>
              <a:rPr sz="1800" spc="-170" dirty="0">
                <a:solidFill>
                  <a:srgbClr val="124F5B"/>
                </a:solidFill>
                <a:latin typeface="Verdana" panose="020B0604030504040204" pitchFamily="34" charset="0"/>
                <a:ea typeface="Verdana" panose="020B0604030504040204" pitchFamily="34" charset="0"/>
                <a:cs typeface="Verdana"/>
              </a:rPr>
              <a:t> </a:t>
            </a:r>
            <a:r>
              <a:rPr sz="1800" spc="65" dirty="0">
                <a:solidFill>
                  <a:srgbClr val="124F5B"/>
                </a:solidFill>
                <a:latin typeface="Verdana" panose="020B0604030504040204" pitchFamily="34" charset="0"/>
                <a:ea typeface="Verdana" panose="020B0604030504040204" pitchFamily="34" charset="0"/>
                <a:cs typeface="Verdana"/>
              </a:rPr>
              <a:t>high</a:t>
            </a:r>
            <a:r>
              <a:rPr sz="1800" spc="-165" dirty="0">
                <a:solidFill>
                  <a:srgbClr val="124F5B"/>
                </a:solidFill>
                <a:latin typeface="Verdana" panose="020B0604030504040204" pitchFamily="34" charset="0"/>
                <a:ea typeface="Verdana" panose="020B0604030504040204" pitchFamily="34" charset="0"/>
                <a:cs typeface="Verdana"/>
              </a:rPr>
              <a:t> </a:t>
            </a:r>
            <a:r>
              <a:rPr sz="1800" spc="-15" dirty="0">
                <a:solidFill>
                  <a:srgbClr val="124F5B"/>
                </a:solidFill>
                <a:latin typeface="Verdana" panose="020B0604030504040204" pitchFamily="34" charset="0"/>
                <a:ea typeface="Verdana" panose="020B0604030504040204" pitchFamily="34" charset="0"/>
                <a:cs typeface="Verdana"/>
              </a:rPr>
              <a:t>average</a:t>
            </a:r>
            <a:r>
              <a:rPr sz="1800" spc="-165" dirty="0">
                <a:solidFill>
                  <a:srgbClr val="124F5B"/>
                </a:solidFill>
                <a:latin typeface="Verdana" panose="020B0604030504040204" pitchFamily="34" charset="0"/>
                <a:ea typeface="Verdana" panose="020B0604030504040204" pitchFamily="34" charset="0"/>
                <a:cs typeface="Verdana"/>
              </a:rPr>
              <a:t> </a:t>
            </a:r>
            <a:r>
              <a:rPr sz="1800" spc="-5" dirty="0">
                <a:solidFill>
                  <a:srgbClr val="124F5B"/>
                </a:solidFill>
                <a:latin typeface="Verdana" panose="020B0604030504040204" pitchFamily="34" charset="0"/>
                <a:ea typeface="Verdana" panose="020B0604030504040204" pitchFamily="34" charset="0"/>
                <a:cs typeface="Verdana"/>
              </a:rPr>
              <a:t>user</a:t>
            </a:r>
            <a:r>
              <a:rPr sz="1800" spc="-165" dirty="0">
                <a:solidFill>
                  <a:srgbClr val="124F5B"/>
                </a:solidFill>
                <a:latin typeface="Verdana" panose="020B0604030504040204" pitchFamily="34" charset="0"/>
                <a:ea typeface="Verdana" panose="020B0604030504040204" pitchFamily="34" charset="0"/>
                <a:cs typeface="Verdana"/>
              </a:rPr>
              <a:t> </a:t>
            </a:r>
            <a:r>
              <a:rPr sz="1800" spc="15" dirty="0">
                <a:solidFill>
                  <a:srgbClr val="124F5B"/>
                </a:solidFill>
                <a:latin typeface="Verdana" panose="020B0604030504040204" pitchFamily="34" charset="0"/>
                <a:ea typeface="Verdana" panose="020B0604030504040204" pitchFamily="34" charset="0"/>
                <a:cs typeface="Verdana"/>
              </a:rPr>
              <a:t>rating</a:t>
            </a:r>
            <a:endParaRPr sz="1800" dirty="0">
              <a:latin typeface="Verdana" panose="020B0604030504040204" pitchFamily="34" charset="0"/>
              <a:ea typeface="Verdana" panose="020B0604030504040204" pitchFamily="34" charset="0"/>
              <a:cs typeface="Verdana"/>
            </a:endParaRPr>
          </a:p>
          <a:p>
            <a:pPr marL="469900" indent="-457200">
              <a:lnSpc>
                <a:spcPct val="100000"/>
              </a:lnSpc>
              <a:buFont typeface="AoyagiKouzanFontT"/>
              <a:buChar char="❏"/>
              <a:tabLst>
                <a:tab pos="469265" algn="l"/>
                <a:tab pos="469900" algn="l"/>
              </a:tabLst>
            </a:pPr>
            <a:r>
              <a:rPr sz="1800" spc="60" dirty="0">
                <a:solidFill>
                  <a:srgbClr val="124F5B"/>
                </a:solidFill>
                <a:latin typeface="Verdana" panose="020B0604030504040204" pitchFamily="34" charset="0"/>
                <a:ea typeface="Verdana" panose="020B0604030504040204" pitchFamily="34" charset="0"/>
                <a:cs typeface="Verdana"/>
              </a:rPr>
              <a:t>A</a:t>
            </a:r>
            <a:r>
              <a:rPr sz="1800" spc="-170" dirty="0">
                <a:solidFill>
                  <a:srgbClr val="124F5B"/>
                </a:solidFill>
                <a:latin typeface="Verdana" panose="020B0604030504040204" pitchFamily="34" charset="0"/>
                <a:ea typeface="Verdana" panose="020B0604030504040204" pitchFamily="34" charset="0"/>
                <a:cs typeface="Verdana"/>
              </a:rPr>
              <a:t> </a:t>
            </a:r>
            <a:r>
              <a:rPr sz="1800" spc="70" dirty="0">
                <a:solidFill>
                  <a:srgbClr val="124F5B"/>
                </a:solidFill>
                <a:latin typeface="Verdana" panose="020B0604030504040204" pitchFamily="34" charset="0"/>
                <a:ea typeface="Verdana" panose="020B0604030504040204" pitchFamily="34" charset="0"/>
                <a:cs typeface="Verdana"/>
              </a:rPr>
              <a:t>good</a:t>
            </a:r>
            <a:r>
              <a:rPr sz="1800" spc="-165" dirty="0">
                <a:solidFill>
                  <a:srgbClr val="124F5B"/>
                </a:solidFill>
                <a:latin typeface="Verdana" panose="020B0604030504040204" pitchFamily="34" charset="0"/>
                <a:ea typeface="Verdana" panose="020B0604030504040204" pitchFamily="34" charset="0"/>
                <a:cs typeface="Verdana"/>
              </a:rPr>
              <a:t> </a:t>
            </a:r>
            <a:r>
              <a:rPr sz="1800" spc="60" dirty="0">
                <a:solidFill>
                  <a:srgbClr val="124F5B"/>
                </a:solidFill>
                <a:latin typeface="Verdana" panose="020B0604030504040204" pitchFamily="34" charset="0"/>
                <a:ea typeface="Verdana" panose="020B0604030504040204" pitchFamily="34" charset="0"/>
                <a:cs typeface="Verdana"/>
              </a:rPr>
              <a:t>number</a:t>
            </a:r>
            <a:r>
              <a:rPr sz="1800" spc="-165" dirty="0">
                <a:solidFill>
                  <a:srgbClr val="124F5B"/>
                </a:solidFill>
                <a:latin typeface="Verdana" panose="020B0604030504040204" pitchFamily="34" charset="0"/>
                <a:ea typeface="Verdana" panose="020B0604030504040204" pitchFamily="34" charset="0"/>
                <a:cs typeface="Verdana"/>
              </a:rPr>
              <a:t> </a:t>
            </a:r>
            <a:r>
              <a:rPr sz="1800" spc="5" dirty="0">
                <a:solidFill>
                  <a:srgbClr val="124F5B"/>
                </a:solidFill>
                <a:latin typeface="Verdana" panose="020B0604030504040204" pitchFamily="34" charset="0"/>
                <a:ea typeface="Verdana" panose="020B0604030504040204" pitchFamily="34" charset="0"/>
                <a:cs typeface="Verdana"/>
              </a:rPr>
              <a:t>of</a:t>
            </a:r>
            <a:r>
              <a:rPr sz="1800" spc="-165" dirty="0">
                <a:solidFill>
                  <a:srgbClr val="124F5B"/>
                </a:solidFill>
                <a:latin typeface="Verdana" panose="020B0604030504040204" pitchFamily="34" charset="0"/>
                <a:ea typeface="Verdana" panose="020B0604030504040204" pitchFamily="34" charset="0"/>
                <a:cs typeface="Verdana"/>
              </a:rPr>
              <a:t> </a:t>
            </a:r>
            <a:r>
              <a:rPr sz="1800" spc="-5" dirty="0">
                <a:solidFill>
                  <a:srgbClr val="124F5B"/>
                </a:solidFill>
                <a:latin typeface="Verdana" panose="020B0604030504040204" pitchFamily="34" charset="0"/>
                <a:ea typeface="Verdana" panose="020B0604030504040204" pitchFamily="34" charset="0"/>
                <a:cs typeface="Verdana"/>
              </a:rPr>
              <a:t>positive</a:t>
            </a:r>
            <a:r>
              <a:rPr sz="1800" spc="-165" dirty="0">
                <a:solidFill>
                  <a:srgbClr val="124F5B"/>
                </a:solidFill>
                <a:latin typeface="Verdana" panose="020B0604030504040204" pitchFamily="34" charset="0"/>
                <a:ea typeface="Verdana" panose="020B0604030504040204" pitchFamily="34" charset="0"/>
                <a:cs typeface="Verdana"/>
              </a:rPr>
              <a:t> </a:t>
            </a:r>
            <a:r>
              <a:rPr sz="1800" spc="-20" dirty="0">
                <a:solidFill>
                  <a:srgbClr val="124F5B"/>
                </a:solidFill>
                <a:latin typeface="Verdana" panose="020B0604030504040204" pitchFamily="34" charset="0"/>
                <a:ea typeface="Verdana" panose="020B0604030504040204" pitchFamily="34" charset="0"/>
                <a:cs typeface="Verdana"/>
              </a:rPr>
              <a:t>reviews</a:t>
            </a:r>
            <a:endParaRPr sz="1800" dirty="0">
              <a:latin typeface="Verdana" panose="020B0604030504040204" pitchFamily="34" charset="0"/>
              <a:ea typeface="Verdana" panose="020B0604030504040204" pitchFamily="34" charset="0"/>
              <a:cs typeface="Verdana"/>
            </a:endParaRPr>
          </a:p>
          <a:p>
            <a:pPr marL="469900" indent="-457200">
              <a:lnSpc>
                <a:spcPct val="100000"/>
              </a:lnSpc>
              <a:buFont typeface="AoyagiKouzanFontT"/>
              <a:buChar char="❏"/>
              <a:tabLst>
                <a:tab pos="469265" algn="l"/>
                <a:tab pos="469900" algn="l"/>
              </a:tabLst>
            </a:pPr>
            <a:r>
              <a:rPr sz="1800" spc="60" dirty="0">
                <a:solidFill>
                  <a:srgbClr val="124F5B"/>
                </a:solidFill>
                <a:latin typeface="Verdana" panose="020B0604030504040204" pitchFamily="34" charset="0"/>
                <a:ea typeface="Verdana" panose="020B0604030504040204" pitchFamily="34" charset="0"/>
                <a:cs typeface="Verdana"/>
              </a:rPr>
              <a:t>A</a:t>
            </a:r>
            <a:r>
              <a:rPr sz="1800" spc="-170" dirty="0">
                <a:solidFill>
                  <a:srgbClr val="124F5B"/>
                </a:solidFill>
                <a:latin typeface="Verdana" panose="020B0604030504040204" pitchFamily="34" charset="0"/>
                <a:ea typeface="Verdana" panose="020B0604030504040204" pitchFamily="34" charset="0"/>
                <a:cs typeface="Verdana"/>
              </a:rPr>
              <a:t> </a:t>
            </a:r>
            <a:r>
              <a:rPr sz="1800" spc="70" dirty="0">
                <a:solidFill>
                  <a:srgbClr val="124F5B"/>
                </a:solidFill>
                <a:latin typeface="Verdana" panose="020B0604030504040204" pitchFamily="34" charset="0"/>
                <a:ea typeface="Verdana" panose="020B0604030504040204" pitchFamily="34" charset="0"/>
                <a:cs typeface="Verdana"/>
              </a:rPr>
              <a:t>good</a:t>
            </a:r>
            <a:r>
              <a:rPr sz="1800" spc="-165" dirty="0">
                <a:solidFill>
                  <a:srgbClr val="124F5B"/>
                </a:solidFill>
                <a:latin typeface="Verdana" panose="020B0604030504040204" pitchFamily="34" charset="0"/>
                <a:ea typeface="Verdana" panose="020B0604030504040204" pitchFamily="34" charset="0"/>
                <a:cs typeface="Verdana"/>
              </a:rPr>
              <a:t> </a:t>
            </a:r>
            <a:r>
              <a:rPr sz="1800" spc="60" dirty="0">
                <a:solidFill>
                  <a:srgbClr val="124F5B"/>
                </a:solidFill>
                <a:latin typeface="Verdana" panose="020B0604030504040204" pitchFamily="34" charset="0"/>
                <a:ea typeface="Verdana" panose="020B0604030504040204" pitchFamily="34" charset="0"/>
                <a:cs typeface="Verdana"/>
              </a:rPr>
              <a:t>number</a:t>
            </a:r>
            <a:r>
              <a:rPr sz="1800" spc="-165" dirty="0">
                <a:solidFill>
                  <a:srgbClr val="124F5B"/>
                </a:solidFill>
                <a:latin typeface="Verdana" panose="020B0604030504040204" pitchFamily="34" charset="0"/>
                <a:ea typeface="Verdana" panose="020B0604030504040204" pitchFamily="34" charset="0"/>
                <a:cs typeface="Verdana"/>
              </a:rPr>
              <a:t> </a:t>
            </a:r>
            <a:r>
              <a:rPr sz="1800" spc="5" dirty="0">
                <a:solidFill>
                  <a:srgbClr val="124F5B"/>
                </a:solidFill>
                <a:latin typeface="Verdana" panose="020B0604030504040204" pitchFamily="34" charset="0"/>
                <a:ea typeface="Verdana" panose="020B0604030504040204" pitchFamily="34" charset="0"/>
                <a:cs typeface="Verdana"/>
              </a:rPr>
              <a:t>of</a:t>
            </a:r>
            <a:r>
              <a:rPr lang="en-IN" sz="1800" spc="-165" dirty="0">
                <a:solidFill>
                  <a:srgbClr val="124F5B"/>
                </a:solidFill>
                <a:latin typeface="Verdana" panose="020B0604030504040204" pitchFamily="34" charset="0"/>
                <a:ea typeface="Verdana" panose="020B0604030504040204" pitchFamily="34" charset="0"/>
                <a:cs typeface="Verdana"/>
              </a:rPr>
              <a:t> installs </a:t>
            </a:r>
            <a:endParaRPr sz="1800" dirty="0">
              <a:latin typeface="Verdana" panose="020B0604030504040204" pitchFamily="34" charset="0"/>
              <a:ea typeface="Verdana" panose="020B0604030504040204" pitchFamily="34" charset="0"/>
              <a:cs typeface="Verdana"/>
            </a:endParaRPr>
          </a:p>
          <a:p>
            <a:pPr marL="12700">
              <a:lnSpc>
                <a:spcPct val="100000"/>
              </a:lnSpc>
              <a:tabLst>
                <a:tab pos="469265" algn="l"/>
                <a:tab pos="469900" algn="l"/>
              </a:tabLst>
            </a:pPr>
            <a:endParaRPr sz="1800" dirty="0">
              <a:latin typeface="Verdana"/>
              <a:cs typeface="Verdana"/>
            </a:endParaRPr>
          </a:p>
        </p:txBody>
      </p:sp>
      <p:sp>
        <p:nvSpPr>
          <p:cNvPr id="6" name="object 2">
            <a:extLst>
              <a:ext uri="{FF2B5EF4-FFF2-40B4-BE49-F238E27FC236}">
                <a16:creationId xmlns:a16="http://schemas.microsoft.com/office/drawing/2014/main" xmlns="" id="{D964377A-E818-0B59-384D-846A1D96BD14}"/>
              </a:ext>
            </a:extLst>
          </p:cNvPr>
          <p:cNvSpPr txBox="1">
            <a:spLocks/>
          </p:cNvSpPr>
          <p:nvPr/>
        </p:nvSpPr>
        <p:spPr>
          <a:xfrm>
            <a:off x="971058" y="281102"/>
            <a:ext cx="3147658" cy="452120"/>
          </a:xfrm>
          <a:prstGeom prst="rect">
            <a:avLst/>
          </a:prstGeom>
          <a:noFill/>
          <a:ln>
            <a:noFill/>
          </a:ln>
        </p:spPr>
        <p:txBody>
          <a:bodyPr spcFirstLastPara="1" vert="horz" wrap="square" lIns="0" tIns="12700"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3600" b="0" i="0" u="none" strike="noStrike" cap="none">
                <a:solidFill>
                  <a:srgbClr val="FFFAE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12700">
              <a:spcBef>
                <a:spcPts val="100"/>
              </a:spcBef>
            </a:pPr>
            <a:r>
              <a:rPr lang="en-IN" sz="2800" b="1" spc="-85" dirty="0">
                <a:solidFill>
                  <a:schemeClr val="tx1"/>
                </a:solidFill>
              </a:rPr>
              <a:t>Problem</a:t>
            </a:r>
            <a:r>
              <a:rPr lang="en-IN" sz="2800" b="1" spc="-225" dirty="0">
                <a:solidFill>
                  <a:schemeClr val="tx1"/>
                </a:solidFill>
              </a:rPr>
              <a:t> </a:t>
            </a:r>
            <a:r>
              <a:rPr lang="en-IN" sz="2800" b="1" spc="-95" dirty="0">
                <a:solidFill>
                  <a:schemeClr val="tx1"/>
                </a:solidFill>
              </a:rPr>
              <a:t>Statement</a:t>
            </a:r>
            <a:endParaRPr lang="en-IN" sz="2800" b="1" dirty="0">
              <a:solidFill>
                <a:schemeClr val="tx1"/>
              </a:solidFill>
            </a:endParaRPr>
          </a:p>
        </p:txBody>
      </p:sp>
      <p:sp>
        <p:nvSpPr>
          <p:cNvPr id="7" name="object 7">
            <a:extLst>
              <a:ext uri="{FF2B5EF4-FFF2-40B4-BE49-F238E27FC236}">
                <a16:creationId xmlns:a16="http://schemas.microsoft.com/office/drawing/2014/main" xmlns="" id="{35E9BFFF-2AD2-42A2-07E4-484BD9EBEA83}"/>
              </a:ext>
            </a:extLst>
          </p:cNvPr>
          <p:cNvSpPr/>
          <p:nvPr/>
        </p:nvSpPr>
        <p:spPr>
          <a:xfrm>
            <a:off x="5777973" y="3280563"/>
            <a:ext cx="1349497" cy="1837916"/>
          </a:xfrm>
          <a:prstGeom prst="rect">
            <a:avLst/>
          </a:prstGeom>
          <a:blipFill>
            <a:blip r:embed="rId2" cstate="print">
              <a:extLst>
                <a:ext uri="{BEBA8EAE-BF5A-486C-A8C5-ECC9F3942E4B}">
                  <a14:imgProps xmlns:a14="http://schemas.microsoft.com/office/drawing/2010/main">
                    <a14:imgLayer r:embed="rId3">
                      <a14:imgEffect>
                        <a14:sharpenSoften amount="50000"/>
                      </a14:imgEffect>
                      <a14:imgEffect>
                        <a14:colorTemperature colorTemp="8800"/>
                      </a14:imgEffect>
                    </a14:imgLayer>
                  </a14:imgProps>
                </a:ext>
              </a:extLst>
            </a:blip>
            <a:stretch>
              <a:fillRect/>
            </a:stretch>
          </a:blipFill>
        </p:spPr>
        <p:txBody>
          <a:bodyPr wrap="square" lIns="0" tIns="0" rIns="0" bIns="0" rtlCol="0"/>
          <a:lstStyle/>
          <a:p>
            <a:endParaRPr dirty="0"/>
          </a:p>
        </p:txBody>
      </p:sp>
      <p:sp>
        <p:nvSpPr>
          <p:cNvPr id="8" name="object 8">
            <a:extLst>
              <a:ext uri="{FF2B5EF4-FFF2-40B4-BE49-F238E27FC236}">
                <a16:creationId xmlns:a16="http://schemas.microsoft.com/office/drawing/2014/main" xmlns="" id="{67B40D85-508D-4FD3-E896-824FFCA8B5A5}"/>
              </a:ext>
            </a:extLst>
          </p:cNvPr>
          <p:cNvSpPr/>
          <p:nvPr/>
        </p:nvSpPr>
        <p:spPr>
          <a:xfrm>
            <a:off x="7650104" y="3234011"/>
            <a:ext cx="1349497" cy="1865490"/>
          </a:xfrm>
          <a:prstGeom prst="rect">
            <a:avLst/>
          </a:prstGeom>
          <a:blipFill>
            <a:blip r:embed="rId4" cstate="print">
              <a:extLst>
                <a:ext uri="{BEBA8EAE-BF5A-486C-A8C5-ECC9F3942E4B}">
                  <a14:imgProps xmlns:a14="http://schemas.microsoft.com/office/drawing/2010/main">
                    <a14:imgLayer r:embed="rId5">
                      <a14:imgEffect>
                        <a14:colorTemperature colorTemp="8800"/>
                      </a14:imgEffect>
                    </a14:imgLayer>
                  </a14:imgProps>
                </a:ext>
              </a:extLst>
            </a:blip>
            <a:stretch>
              <a:fillRect/>
            </a:stretch>
          </a:blipFill>
        </p:spPr>
        <p:txBody>
          <a:bodyPr wrap="square" lIns="0" tIns="0" rIns="0" bIns="0" rtlCol="0"/>
          <a:lstStyle/>
          <a:p>
            <a:endParaRPr dirty="0"/>
          </a:p>
        </p:txBody>
      </p:sp>
      <p:grpSp>
        <p:nvGrpSpPr>
          <p:cNvPr id="9" name="object 11">
            <a:extLst>
              <a:ext uri="{FF2B5EF4-FFF2-40B4-BE49-F238E27FC236}">
                <a16:creationId xmlns:a16="http://schemas.microsoft.com/office/drawing/2014/main" xmlns="" id="{E0342FAC-C208-72B7-F6A7-CDBF60DE8F66}"/>
              </a:ext>
            </a:extLst>
          </p:cNvPr>
          <p:cNvGrpSpPr/>
          <p:nvPr/>
        </p:nvGrpSpPr>
        <p:grpSpPr>
          <a:xfrm>
            <a:off x="371616" y="283573"/>
            <a:ext cx="599441" cy="578672"/>
            <a:chOff x="478536" y="263652"/>
            <a:chExt cx="809625" cy="809625"/>
          </a:xfrm>
        </p:grpSpPr>
        <p:sp>
          <p:nvSpPr>
            <p:cNvPr id="10" name="object 12">
              <a:extLst>
                <a:ext uri="{FF2B5EF4-FFF2-40B4-BE49-F238E27FC236}">
                  <a16:creationId xmlns:a16="http://schemas.microsoft.com/office/drawing/2014/main" xmlns="" id="{412048EB-362C-3D16-6C26-70AFF4651AC4}"/>
                </a:ext>
              </a:extLst>
            </p:cNvPr>
            <p:cNvSpPr/>
            <p:nvPr/>
          </p:nvSpPr>
          <p:spPr>
            <a:xfrm>
              <a:off x="478536" y="263652"/>
              <a:ext cx="809244" cy="809244"/>
            </a:xfrm>
            <a:prstGeom prst="rect">
              <a:avLst/>
            </a:prstGeom>
            <a:blipFill>
              <a:blip r:embed="rId6" cstate="print"/>
              <a:stretch>
                <a:fillRect/>
              </a:stretch>
            </a:blipFill>
          </p:spPr>
          <p:txBody>
            <a:bodyPr wrap="square" lIns="0" tIns="0" rIns="0" bIns="0" rtlCol="0"/>
            <a:lstStyle/>
            <a:p>
              <a:endParaRPr/>
            </a:p>
          </p:txBody>
        </p:sp>
        <p:sp>
          <p:nvSpPr>
            <p:cNvPr id="11" name="object 13">
              <a:extLst>
                <a:ext uri="{FF2B5EF4-FFF2-40B4-BE49-F238E27FC236}">
                  <a16:creationId xmlns:a16="http://schemas.microsoft.com/office/drawing/2014/main" xmlns="" id="{EB6D8495-6747-228D-9F75-C12313CB1E86}"/>
                </a:ext>
              </a:extLst>
            </p:cNvPr>
            <p:cNvSpPr/>
            <p:nvPr/>
          </p:nvSpPr>
          <p:spPr>
            <a:xfrm>
              <a:off x="537972" y="303276"/>
              <a:ext cx="694944" cy="696468"/>
            </a:xfrm>
            <a:prstGeom prst="rect">
              <a:avLst/>
            </a:prstGeom>
            <a:blipFill>
              <a:blip r:embed="rId7" cstate="print"/>
              <a:stretch>
                <a:fillRect/>
              </a:stretch>
            </a:blipFill>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303077" y="2087879"/>
            <a:ext cx="2575745" cy="2862072"/>
          </a:xfrm>
          <a:prstGeom prst="rect">
            <a:avLst/>
          </a:prstGeom>
        </p:spPr>
        <p:style>
          <a:lnRef idx="0">
            <a:schemeClr val="accent3"/>
          </a:lnRef>
          <a:fillRef idx="3">
            <a:schemeClr val="accent3"/>
          </a:fillRef>
          <a:effectRef idx="3">
            <a:schemeClr val="accent3"/>
          </a:effectRef>
          <a:fontRef idx="minor">
            <a:schemeClr val="lt1"/>
          </a:fontRef>
        </p:style>
      </p:pic>
      <p:sp>
        <p:nvSpPr>
          <p:cNvPr id="3" name="object 3"/>
          <p:cNvSpPr/>
          <p:nvPr/>
        </p:nvSpPr>
        <p:spPr>
          <a:xfrm>
            <a:off x="315747" y="709422"/>
            <a:ext cx="0" cy="4253230"/>
          </a:xfrm>
          <a:custGeom>
            <a:avLst/>
            <a:gdLst/>
            <a:ahLst/>
            <a:cxnLst/>
            <a:rect l="l" t="t" r="r" b="b"/>
            <a:pathLst>
              <a:path h="4253230">
                <a:moveTo>
                  <a:pt x="0" y="0"/>
                </a:moveTo>
                <a:lnTo>
                  <a:pt x="0" y="4252645"/>
                </a:lnTo>
              </a:path>
            </a:pathLst>
          </a:custGeom>
          <a:ln w="12700">
            <a:solidFill>
              <a:srgbClr val="CC0000"/>
            </a:solidFill>
          </a:ln>
        </p:spPr>
        <p:txBody>
          <a:bodyPr wrap="square" lIns="0" tIns="0" rIns="0" bIns="0" rtlCol="0"/>
          <a:lstStyle/>
          <a:p>
            <a:endParaRPr/>
          </a:p>
        </p:txBody>
      </p:sp>
      <p:sp>
        <p:nvSpPr>
          <p:cNvPr id="4" name="object 4"/>
          <p:cNvSpPr/>
          <p:nvPr/>
        </p:nvSpPr>
        <p:spPr>
          <a:xfrm>
            <a:off x="309397" y="709422"/>
            <a:ext cx="5975350" cy="4253230"/>
          </a:xfrm>
          <a:custGeom>
            <a:avLst/>
            <a:gdLst/>
            <a:ahLst/>
            <a:cxnLst/>
            <a:rect l="l" t="t" r="r" b="b"/>
            <a:pathLst>
              <a:path w="5975350" h="4253230">
                <a:moveTo>
                  <a:pt x="5968974" y="0"/>
                </a:moveTo>
                <a:lnTo>
                  <a:pt x="5968974" y="4252645"/>
                </a:lnTo>
              </a:path>
              <a:path w="5975350" h="4253230">
                <a:moveTo>
                  <a:pt x="0" y="6350"/>
                </a:moveTo>
                <a:lnTo>
                  <a:pt x="5975324" y="6350"/>
                </a:lnTo>
              </a:path>
              <a:path w="5975350" h="4253230">
                <a:moveTo>
                  <a:pt x="0" y="4246295"/>
                </a:moveTo>
                <a:lnTo>
                  <a:pt x="5975324" y="4246295"/>
                </a:lnTo>
              </a:path>
            </a:pathLst>
          </a:custGeom>
          <a:ln w="12700">
            <a:solidFill>
              <a:srgbClr val="CC0000"/>
            </a:solidFill>
          </a:ln>
        </p:spPr>
        <p:txBody>
          <a:bodyPr wrap="square" lIns="0" tIns="0" rIns="0" bIns="0" rtlCol="0"/>
          <a:lstStyle/>
          <a:p>
            <a:endParaRPr/>
          </a:p>
        </p:txBody>
      </p:sp>
      <p:sp>
        <p:nvSpPr>
          <p:cNvPr id="5" name="object 5"/>
          <p:cNvSpPr txBox="1"/>
          <p:nvPr/>
        </p:nvSpPr>
        <p:spPr>
          <a:xfrm>
            <a:off x="394512" y="972769"/>
            <a:ext cx="5807075" cy="3506088"/>
          </a:xfrm>
          <a:prstGeom prst="rect">
            <a:avLst/>
          </a:prstGeom>
        </p:spPr>
        <p:txBody>
          <a:bodyPr vert="horz" wrap="square" lIns="0" tIns="12700" rIns="0" bIns="0" rtlCol="0">
            <a:spAutoFit/>
          </a:bodyPr>
          <a:lstStyle/>
          <a:p>
            <a:pPr marL="355600" indent="-342900">
              <a:lnSpc>
                <a:spcPct val="100000"/>
              </a:lnSpc>
              <a:spcBef>
                <a:spcPts val="100"/>
              </a:spcBef>
              <a:buClr>
                <a:srgbClr val="000000"/>
              </a:buClr>
              <a:buSzPct val="93333"/>
              <a:buFont typeface="Calibri"/>
              <a:buChar char="▪"/>
              <a:tabLst>
                <a:tab pos="354965" algn="l"/>
                <a:tab pos="355600" algn="l"/>
              </a:tabLst>
            </a:pPr>
            <a:r>
              <a:rPr sz="1500" b="1" spc="-5" dirty="0">
                <a:solidFill>
                  <a:srgbClr val="124F5C"/>
                </a:solidFill>
                <a:latin typeface="+mn-lt"/>
                <a:cs typeface="Arial"/>
              </a:rPr>
              <a:t>Loading</a:t>
            </a:r>
            <a:r>
              <a:rPr sz="1500" b="1" spc="409" dirty="0">
                <a:solidFill>
                  <a:srgbClr val="124F5C"/>
                </a:solidFill>
                <a:latin typeface="+mn-lt"/>
                <a:cs typeface="Arial"/>
              </a:rPr>
              <a:t> </a:t>
            </a:r>
            <a:r>
              <a:rPr sz="1500" b="1" dirty="0">
                <a:solidFill>
                  <a:srgbClr val="124F5C"/>
                </a:solidFill>
                <a:latin typeface="+mn-lt"/>
                <a:cs typeface="Arial"/>
              </a:rPr>
              <a:t>the</a:t>
            </a:r>
            <a:r>
              <a:rPr sz="1500" b="1" spc="409" dirty="0">
                <a:solidFill>
                  <a:srgbClr val="124F5C"/>
                </a:solidFill>
                <a:latin typeface="+mn-lt"/>
                <a:cs typeface="Arial"/>
              </a:rPr>
              <a:t> </a:t>
            </a:r>
            <a:r>
              <a:rPr sz="1500" b="1" spc="-5" dirty="0">
                <a:solidFill>
                  <a:srgbClr val="124F5C"/>
                </a:solidFill>
                <a:latin typeface="+mn-lt"/>
                <a:cs typeface="Arial"/>
              </a:rPr>
              <a:t>data</a:t>
            </a:r>
            <a:r>
              <a:rPr sz="1500" b="1" dirty="0">
                <a:solidFill>
                  <a:srgbClr val="124F5C"/>
                </a:solidFill>
                <a:latin typeface="+mn-lt"/>
                <a:cs typeface="Arial"/>
              </a:rPr>
              <a:t>sets:</a:t>
            </a:r>
            <a:r>
              <a:rPr sz="1500" b="1" spc="409" dirty="0">
                <a:solidFill>
                  <a:srgbClr val="124F5C"/>
                </a:solidFill>
                <a:latin typeface="+mn-lt"/>
                <a:cs typeface="Arial"/>
              </a:rPr>
              <a:t> </a:t>
            </a:r>
            <a:r>
              <a:rPr sz="1500" spc="-10" dirty="0">
                <a:solidFill>
                  <a:srgbClr val="124F5C"/>
                </a:solidFill>
                <a:latin typeface="+mn-lt"/>
                <a:cs typeface="Arial MT"/>
              </a:rPr>
              <a:t>Two</a:t>
            </a:r>
            <a:r>
              <a:rPr sz="1500" spc="425" dirty="0">
                <a:solidFill>
                  <a:srgbClr val="124F5C"/>
                </a:solidFill>
                <a:latin typeface="+mn-lt"/>
                <a:cs typeface="Arial MT"/>
              </a:rPr>
              <a:t> </a:t>
            </a:r>
            <a:r>
              <a:rPr sz="1500" dirty="0">
                <a:solidFill>
                  <a:srgbClr val="124F5C"/>
                </a:solidFill>
                <a:latin typeface="+mn-lt"/>
                <a:cs typeface="Arial MT"/>
              </a:rPr>
              <a:t>datasets,</a:t>
            </a:r>
            <a:r>
              <a:rPr sz="1500" spc="425" dirty="0">
                <a:solidFill>
                  <a:srgbClr val="124F5C"/>
                </a:solidFill>
                <a:latin typeface="+mn-lt"/>
                <a:cs typeface="Arial MT"/>
              </a:rPr>
              <a:t> </a:t>
            </a:r>
            <a:r>
              <a:rPr sz="1500" spc="-5" dirty="0">
                <a:solidFill>
                  <a:srgbClr val="124F5C"/>
                </a:solidFill>
                <a:latin typeface="+mn-lt"/>
                <a:cs typeface="Arial MT"/>
              </a:rPr>
              <a:t>First</a:t>
            </a:r>
            <a:r>
              <a:rPr sz="1500" spc="409" dirty="0">
                <a:solidFill>
                  <a:srgbClr val="124F5C"/>
                </a:solidFill>
                <a:latin typeface="+mn-lt"/>
                <a:cs typeface="Arial MT"/>
              </a:rPr>
              <a:t> </a:t>
            </a:r>
            <a:r>
              <a:rPr sz="1500" spc="-5" dirty="0">
                <a:solidFill>
                  <a:srgbClr val="124F5C"/>
                </a:solidFill>
                <a:latin typeface="+mn-lt"/>
                <a:cs typeface="Arial MT"/>
              </a:rPr>
              <a:t>Play</a:t>
            </a:r>
            <a:r>
              <a:rPr sz="1500" spc="415" dirty="0">
                <a:solidFill>
                  <a:srgbClr val="124F5C"/>
                </a:solidFill>
                <a:latin typeface="+mn-lt"/>
                <a:cs typeface="Arial MT"/>
              </a:rPr>
              <a:t> </a:t>
            </a:r>
            <a:r>
              <a:rPr sz="1500" spc="-5" dirty="0">
                <a:solidFill>
                  <a:srgbClr val="124F5C"/>
                </a:solidFill>
                <a:latin typeface="+mn-lt"/>
                <a:cs typeface="Arial MT"/>
              </a:rPr>
              <a:t>store</a:t>
            </a:r>
            <a:r>
              <a:rPr sz="1500" spc="420" dirty="0">
                <a:solidFill>
                  <a:srgbClr val="124F5C"/>
                </a:solidFill>
                <a:latin typeface="+mn-lt"/>
                <a:cs typeface="Arial MT"/>
              </a:rPr>
              <a:t> </a:t>
            </a:r>
            <a:r>
              <a:rPr sz="1500" dirty="0">
                <a:solidFill>
                  <a:srgbClr val="124F5C"/>
                </a:solidFill>
                <a:latin typeface="+mn-lt"/>
                <a:cs typeface="Arial MT"/>
              </a:rPr>
              <a:t>app</a:t>
            </a:r>
            <a:endParaRPr sz="1500" dirty="0">
              <a:latin typeface="+mn-lt"/>
              <a:cs typeface="Arial MT"/>
            </a:endParaRPr>
          </a:p>
          <a:p>
            <a:pPr marL="355600">
              <a:lnSpc>
                <a:spcPct val="100000"/>
              </a:lnSpc>
              <a:spcBef>
                <a:spcPts val="5"/>
              </a:spcBef>
            </a:pPr>
            <a:r>
              <a:rPr sz="1500" dirty="0">
                <a:solidFill>
                  <a:srgbClr val="124F5C"/>
                </a:solidFill>
                <a:latin typeface="+mn-lt"/>
                <a:cs typeface="Arial MT"/>
              </a:rPr>
              <a:t>dataset</a:t>
            </a:r>
            <a:r>
              <a:rPr sz="1500" spc="-35" dirty="0">
                <a:solidFill>
                  <a:srgbClr val="124F5C"/>
                </a:solidFill>
                <a:latin typeface="+mn-lt"/>
                <a:cs typeface="Arial MT"/>
              </a:rPr>
              <a:t> </a:t>
            </a:r>
            <a:r>
              <a:rPr sz="1500" dirty="0">
                <a:solidFill>
                  <a:srgbClr val="124F5C"/>
                </a:solidFill>
                <a:latin typeface="+mn-lt"/>
                <a:cs typeface="Arial MT"/>
              </a:rPr>
              <a:t>and</a:t>
            </a:r>
            <a:r>
              <a:rPr sz="1500" spc="-15" dirty="0">
                <a:solidFill>
                  <a:srgbClr val="124F5C"/>
                </a:solidFill>
                <a:latin typeface="+mn-lt"/>
                <a:cs typeface="Arial MT"/>
              </a:rPr>
              <a:t> </a:t>
            </a:r>
            <a:r>
              <a:rPr sz="1500" dirty="0">
                <a:solidFill>
                  <a:srgbClr val="124F5C"/>
                </a:solidFill>
                <a:latin typeface="+mn-lt"/>
                <a:cs typeface="Arial MT"/>
              </a:rPr>
              <a:t>User</a:t>
            </a:r>
            <a:r>
              <a:rPr sz="1500" spc="-25" dirty="0">
                <a:solidFill>
                  <a:srgbClr val="124F5C"/>
                </a:solidFill>
                <a:latin typeface="+mn-lt"/>
                <a:cs typeface="Arial MT"/>
              </a:rPr>
              <a:t> </a:t>
            </a:r>
            <a:r>
              <a:rPr sz="1500" spc="-5" dirty="0">
                <a:solidFill>
                  <a:srgbClr val="124F5C"/>
                </a:solidFill>
                <a:latin typeface="+mn-lt"/>
                <a:cs typeface="Arial MT"/>
              </a:rPr>
              <a:t>Reviews</a:t>
            </a:r>
            <a:r>
              <a:rPr sz="1500" spc="35" dirty="0">
                <a:solidFill>
                  <a:srgbClr val="124F5C"/>
                </a:solidFill>
                <a:latin typeface="+mn-lt"/>
                <a:cs typeface="Arial MT"/>
              </a:rPr>
              <a:t> </a:t>
            </a:r>
            <a:r>
              <a:rPr sz="1500" dirty="0">
                <a:solidFill>
                  <a:srgbClr val="124F5C"/>
                </a:solidFill>
                <a:latin typeface="+mn-lt"/>
                <a:cs typeface="Arial MT"/>
              </a:rPr>
              <a:t>dataset.</a:t>
            </a:r>
            <a:endParaRPr sz="1500" dirty="0">
              <a:latin typeface="+mn-lt"/>
              <a:cs typeface="Arial MT"/>
            </a:endParaRPr>
          </a:p>
          <a:p>
            <a:pPr>
              <a:lnSpc>
                <a:spcPct val="100000"/>
              </a:lnSpc>
              <a:spcBef>
                <a:spcPts val="15"/>
              </a:spcBef>
            </a:pPr>
            <a:endParaRPr sz="1550" dirty="0">
              <a:latin typeface="+mn-lt"/>
              <a:cs typeface="Arial MT"/>
            </a:endParaRPr>
          </a:p>
          <a:p>
            <a:pPr marL="355600" indent="-342900">
              <a:lnSpc>
                <a:spcPct val="100000"/>
              </a:lnSpc>
              <a:buClr>
                <a:srgbClr val="000000"/>
              </a:buClr>
              <a:buSzPct val="93333"/>
              <a:buFont typeface="Calibri"/>
              <a:buChar char="▪"/>
              <a:tabLst>
                <a:tab pos="354965" algn="l"/>
                <a:tab pos="355600" algn="l"/>
              </a:tabLst>
            </a:pPr>
            <a:r>
              <a:rPr sz="1500" b="1" spc="-5" dirty="0">
                <a:solidFill>
                  <a:srgbClr val="124F5C"/>
                </a:solidFill>
                <a:latin typeface="+mn-lt"/>
                <a:cs typeface="Arial"/>
              </a:rPr>
              <a:t>Import</a:t>
            </a:r>
            <a:r>
              <a:rPr sz="1500" b="1" dirty="0">
                <a:solidFill>
                  <a:srgbClr val="124F5C"/>
                </a:solidFill>
                <a:latin typeface="+mn-lt"/>
                <a:cs typeface="Arial"/>
              </a:rPr>
              <a:t> Libraries:</a:t>
            </a:r>
            <a:r>
              <a:rPr sz="1500" b="1" spc="-30" dirty="0">
                <a:solidFill>
                  <a:srgbClr val="124F5C"/>
                </a:solidFill>
                <a:latin typeface="+mn-lt"/>
                <a:cs typeface="Arial"/>
              </a:rPr>
              <a:t> </a:t>
            </a:r>
            <a:r>
              <a:rPr sz="1500" spc="-5" dirty="0">
                <a:solidFill>
                  <a:srgbClr val="124F5C"/>
                </a:solidFill>
                <a:latin typeface="+mn-lt"/>
                <a:cs typeface="Arial MT"/>
              </a:rPr>
              <a:t>NumPy,</a:t>
            </a:r>
            <a:r>
              <a:rPr sz="1500" spc="15" dirty="0">
                <a:solidFill>
                  <a:srgbClr val="124F5C"/>
                </a:solidFill>
                <a:latin typeface="+mn-lt"/>
                <a:cs typeface="Arial MT"/>
              </a:rPr>
              <a:t> </a:t>
            </a:r>
            <a:r>
              <a:rPr sz="1500" dirty="0">
                <a:solidFill>
                  <a:srgbClr val="124F5C"/>
                </a:solidFill>
                <a:latin typeface="+mn-lt"/>
                <a:cs typeface="Arial MT"/>
              </a:rPr>
              <a:t>Pandas,</a:t>
            </a:r>
            <a:r>
              <a:rPr sz="1500" spc="-25" dirty="0">
                <a:solidFill>
                  <a:srgbClr val="124F5C"/>
                </a:solidFill>
                <a:latin typeface="+mn-lt"/>
                <a:cs typeface="Arial MT"/>
              </a:rPr>
              <a:t> </a:t>
            </a:r>
            <a:r>
              <a:rPr sz="1500" spc="-5" dirty="0">
                <a:solidFill>
                  <a:srgbClr val="124F5C"/>
                </a:solidFill>
                <a:latin typeface="+mn-lt"/>
                <a:cs typeface="Arial MT"/>
              </a:rPr>
              <a:t>Seaborn </a:t>
            </a:r>
            <a:r>
              <a:rPr sz="1500" dirty="0">
                <a:solidFill>
                  <a:srgbClr val="124F5C"/>
                </a:solidFill>
                <a:latin typeface="+mn-lt"/>
                <a:cs typeface="Arial MT"/>
              </a:rPr>
              <a:t>and Matplotlib</a:t>
            </a:r>
            <a:endParaRPr sz="1500" dirty="0">
              <a:latin typeface="+mn-lt"/>
              <a:cs typeface="Arial MT"/>
            </a:endParaRPr>
          </a:p>
          <a:p>
            <a:pPr>
              <a:lnSpc>
                <a:spcPct val="100000"/>
              </a:lnSpc>
              <a:spcBef>
                <a:spcPts val="20"/>
              </a:spcBef>
              <a:buFont typeface="Calibri"/>
              <a:buChar char="▪"/>
            </a:pPr>
            <a:endParaRPr sz="1550" dirty="0">
              <a:latin typeface="+mn-lt"/>
              <a:cs typeface="Arial MT"/>
            </a:endParaRPr>
          </a:p>
          <a:p>
            <a:pPr marL="355600" marR="5080" indent="-342900" algn="just">
              <a:lnSpc>
                <a:spcPct val="100000"/>
              </a:lnSpc>
              <a:buClr>
                <a:srgbClr val="000000"/>
              </a:buClr>
              <a:buSzPct val="93333"/>
              <a:buFont typeface="Calibri"/>
              <a:buChar char="▪"/>
              <a:tabLst>
                <a:tab pos="355600" algn="l"/>
              </a:tabLst>
            </a:pPr>
            <a:r>
              <a:rPr sz="1500" b="1" dirty="0">
                <a:solidFill>
                  <a:srgbClr val="124F5C"/>
                </a:solidFill>
                <a:latin typeface="+mn-lt"/>
                <a:cs typeface="Arial"/>
              </a:rPr>
              <a:t>Data</a:t>
            </a:r>
            <a:r>
              <a:rPr sz="1500" b="1" spc="5" dirty="0">
                <a:solidFill>
                  <a:srgbClr val="124F5C"/>
                </a:solidFill>
                <a:latin typeface="+mn-lt"/>
                <a:cs typeface="Arial"/>
              </a:rPr>
              <a:t> </a:t>
            </a:r>
            <a:r>
              <a:rPr sz="1500" b="1" spc="-5" dirty="0">
                <a:solidFill>
                  <a:srgbClr val="124F5C"/>
                </a:solidFill>
                <a:latin typeface="+mn-lt"/>
                <a:cs typeface="Arial"/>
              </a:rPr>
              <a:t>cleaning:</a:t>
            </a:r>
            <a:r>
              <a:rPr sz="1500" b="1" dirty="0">
                <a:solidFill>
                  <a:srgbClr val="124F5C"/>
                </a:solidFill>
                <a:latin typeface="+mn-lt"/>
                <a:cs typeface="Arial"/>
              </a:rPr>
              <a:t> </a:t>
            </a:r>
            <a:r>
              <a:rPr sz="1500" spc="-5" dirty="0">
                <a:solidFill>
                  <a:srgbClr val="124F5C"/>
                </a:solidFill>
                <a:latin typeface="+mn-lt"/>
                <a:cs typeface="Arial MT"/>
              </a:rPr>
              <a:t>Null</a:t>
            </a:r>
            <a:r>
              <a:rPr sz="1500" dirty="0">
                <a:solidFill>
                  <a:srgbClr val="124F5C"/>
                </a:solidFill>
                <a:latin typeface="+mn-lt"/>
                <a:cs typeface="Arial MT"/>
              </a:rPr>
              <a:t> </a:t>
            </a:r>
            <a:r>
              <a:rPr sz="1500" spc="-5" dirty="0">
                <a:solidFill>
                  <a:srgbClr val="124F5C"/>
                </a:solidFill>
                <a:latin typeface="+mn-lt"/>
                <a:cs typeface="Arial MT"/>
              </a:rPr>
              <a:t>values,</a:t>
            </a:r>
            <a:r>
              <a:rPr sz="1500" dirty="0">
                <a:solidFill>
                  <a:srgbClr val="124F5C"/>
                </a:solidFill>
                <a:latin typeface="+mn-lt"/>
                <a:cs typeface="Arial MT"/>
              </a:rPr>
              <a:t> </a:t>
            </a:r>
            <a:r>
              <a:rPr sz="1500" spc="-5" dirty="0">
                <a:solidFill>
                  <a:srgbClr val="124F5C"/>
                </a:solidFill>
                <a:latin typeface="+mn-lt"/>
                <a:cs typeface="Arial MT"/>
              </a:rPr>
              <a:t>Finding</a:t>
            </a:r>
            <a:r>
              <a:rPr sz="1500" dirty="0">
                <a:solidFill>
                  <a:srgbClr val="124F5C"/>
                </a:solidFill>
                <a:latin typeface="+mn-lt"/>
                <a:cs typeface="Arial MT"/>
              </a:rPr>
              <a:t> and</a:t>
            </a:r>
            <a:r>
              <a:rPr sz="1500" spc="5" dirty="0">
                <a:solidFill>
                  <a:srgbClr val="124F5C"/>
                </a:solidFill>
                <a:latin typeface="+mn-lt"/>
                <a:cs typeface="Arial MT"/>
              </a:rPr>
              <a:t> </a:t>
            </a:r>
            <a:r>
              <a:rPr sz="1500" spc="-5" dirty="0">
                <a:solidFill>
                  <a:srgbClr val="124F5C"/>
                </a:solidFill>
                <a:latin typeface="+mn-lt"/>
                <a:cs typeface="Arial MT"/>
              </a:rPr>
              <a:t>removing</a:t>
            </a:r>
            <a:r>
              <a:rPr sz="1500" dirty="0">
                <a:solidFill>
                  <a:srgbClr val="124F5C"/>
                </a:solidFill>
                <a:latin typeface="+mn-lt"/>
                <a:cs typeface="Arial MT"/>
              </a:rPr>
              <a:t> </a:t>
            </a:r>
            <a:r>
              <a:rPr sz="1500" spc="-5" dirty="0">
                <a:solidFill>
                  <a:srgbClr val="124F5C"/>
                </a:solidFill>
                <a:latin typeface="+mn-lt"/>
                <a:cs typeface="Arial MT"/>
              </a:rPr>
              <a:t>Outliers, </a:t>
            </a:r>
            <a:r>
              <a:rPr sz="1500" dirty="0">
                <a:solidFill>
                  <a:srgbClr val="124F5C"/>
                </a:solidFill>
                <a:latin typeface="+mn-lt"/>
                <a:cs typeface="Arial MT"/>
              </a:rPr>
              <a:t> </a:t>
            </a:r>
            <a:r>
              <a:rPr sz="1500" spc="-5" dirty="0">
                <a:solidFill>
                  <a:srgbClr val="124F5C"/>
                </a:solidFill>
                <a:latin typeface="+mn-lt"/>
                <a:cs typeface="Arial MT"/>
              </a:rPr>
              <a:t>Removing</a:t>
            </a:r>
            <a:r>
              <a:rPr sz="1500" spc="20" dirty="0">
                <a:solidFill>
                  <a:srgbClr val="124F5C"/>
                </a:solidFill>
                <a:latin typeface="+mn-lt"/>
                <a:cs typeface="Arial MT"/>
              </a:rPr>
              <a:t> </a:t>
            </a:r>
            <a:r>
              <a:rPr sz="1500" spc="-5" dirty="0">
                <a:solidFill>
                  <a:srgbClr val="124F5C"/>
                </a:solidFill>
                <a:latin typeface="+mn-lt"/>
                <a:cs typeface="Arial MT"/>
              </a:rPr>
              <a:t>duplicate</a:t>
            </a:r>
            <a:r>
              <a:rPr sz="1500" spc="-15" dirty="0">
                <a:solidFill>
                  <a:srgbClr val="124F5C"/>
                </a:solidFill>
                <a:latin typeface="+mn-lt"/>
                <a:cs typeface="Arial MT"/>
              </a:rPr>
              <a:t> </a:t>
            </a:r>
            <a:r>
              <a:rPr sz="1500" dirty="0">
                <a:solidFill>
                  <a:srgbClr val="124F5C"/>
                </a:solidFill>
                <a:latin typeface="+mn-lt"/>
                <a:cs typeface="Arial MT"/>
              </a:rPr>
              <a:t>data.</a:t>
            </a:r>
            <a:endParaRPr sz="1500" dirty="0">
              <a:latin typeface="+mn-lt"/>
              <a:cs typeface="Arial MT"/>
            </a:endParaRPr>
          </a:p>
          <a:p>
            <a:pPr>
              <a:lnSpc>
                <a:spcPct val="100000"/>
              </a:lnSpc>
              <a:spcBef>
                <a:spcPts val="15"/>
              </a:spcBef>
              <a:buFont typeface="Calibri"/>
              <a:buChar char="▪"/>
            </a:pPr>
            <a:endParaRPr sz="1550" dirty="0">
              <a:latin typeface="+mn-lt"/>
              <a:cs typeface="Arial MT"/>
            </a:endParaRPr>
          </a:p>
          <a:p>
            <a:pPr marL="355600" marR="6985" indent="-342900" algn="just">
              <a:lnSpc>
                <a:spcPct val="100000"/>
              </a:lnSpc>
              <a:spcBef>
                <a:spcPts val="5"/>
              </a:spcBef>
              <a:buClr>
                <a:srgbClr val="000000"/>
              </a:buClr>
              <a:buSzPct val="93333"/>
              <a:buFont typeface="Calibri"/>
              <a:buChar char="▪"/>
              <a:tabLst>
                <a:tab pos="355600" algn="l"/>
              </a:tabLst>
            </a:pPr>
            <a:r>
              <a:rPr sz="1500" b="1" dirty="0">
                <a:solidFill>
                  <a:srgbClr val="124F5C"/>
                </a:solidFill>
                <a:latin typeface="+mn-lt"/>
                <a:cs typeface="Arial"/>
              </a:rPr>
              <a:t>Data</a:t>
            </a:r>
            <a:r>
              <a:rPr sz="1500" b="1" spc="5" dirty="0">
                <a:solidFill>
                  <a:srgbClr val="124F5C"/>
                </a:solidFill>
                <a:latin typeface="+mn-lt"/>
                <a:cs typeface="Arial"/>
              </a:rPr>
              <a:t> </a:t>
            </a:r>
            <a:r>
              <a:rPr sz="1500" b="1" spc="-5" dirty="0">
                <a:solidFill>
                  <a:srgbClr val="124F5C"/>
                </a:solidFill>
                <a:latin typeface="+mn-lt"/>
                <a:cs typeface="Arial"/>
              </a:rPr>
              <a:t>Imputation:</a:t>
            </a:r>
            <a:r>
              <a:rPr sz="1500" b="1" dirty="0">
                <a:solidFill>
                  <a:srgbClr val="124F5C"/>
                </a:solidFill>
                <a:latin typeface="+mn-lt"/>
                <a:cs typeface="Arial"/>
              </a:rPr>
              <a:t> </a:t>
            </a:r>
            <a:r>
              <a:rPr sz="1500" spc="-5" dirty="0">
                <a:solidFill>
                  <a:srgbClr val="124F5C"/>
                </a:solidFill>
                <a:latin typeface="+mn-lt"/>
                <a:cs typeface="Arial MT"/>
              </a:rPr>
              <a:t>Filling</a:t>
            </a:r>
            <a:r>
              <a:rPr sz="1500" dirty="0">
                <a:solidFill>
                  <a:srgbClr val="124F5C"/>
                </a:solidFill>
                <a:latin typeface="+mn-lt"/>
                <a:cs typeface="Arial MT"/>
              </a:rPr>
              <a:t> the</a:t>
            </a:r>
            <a:r>
              <a:rPr sz="1500" spc="5" dirty="0">
                <a:solidFill>
                  <a:srgbClr val="124F5C"/>
                </a:solidFill>
                <a:latin typeface="+mn-lt"/>
                <a:cs typeface="Arial MT"/>
              </a:rPr>
              <a:t> </a:t>
            </a:r>
            <a:r>
              <a:rPr sz="1500" spc="-5" dirty="0">
                <a:solidFill>
                  <a:srgbClr val="124F5C"/>
                </a:solidFill>
                <a:latin typeface="+mn-lt"/>
                <a:cs typeface="Arial MT"/>
              </a:rPr>
              <a:t>missing</a:t>
            </a:r>
            <a:r>
              <a:rPr sz="1500" dirty="0">
                <a:solidFill>
                  <a:srgbClr val="124F5C"/>
                </a:solidFill>
                <a:latin typeface="+mn-lt"/>
                <a:cs typeface="Arial MT"/>
              </a:rPr>
              <a:t> </a:t>
            </a:r>
            <a:r>
              <a:rPr sz="1500" spc="-5" dirty="0">
                <a:solidFill>
                  <a:srgbClr val="124F5C"/>
                </a:solidFill>
                <a:latin typeface="+mn-lt"/>
                <a:cs typeface="Arial MT"/>
              </a:rPr>
              <a:t>categorical</a:t>
            </a:r>
            <a:r>
              <a:rPr sz="1500" dirty="0">
                <a:solidFill>
                  <a:srgbClr val="124F5C"/>
                </a:solidFill>
                <a:latin typeface="+mn-lt"/>
                <a:cs typeface="Arial MT"/>
              </a:rPr>
              <a:t> values</a:t>
            </a:r>
            <a:r>
              <a:rPr sz="1500" spc="5" dirty="0">
                <a:solidFill>
                  <a:srgbClr val="124F5C"/>
                </a:solidFill>
                <a:latin typeface="+mn-lt"/>
                <a:cs typeface="Arial MT"/>
              </a:rPr>
              <a:t> </a:t>
            </a:r>
            <a:r>
              <a:rPr sz="1500" spc="-5" dirty="0">
                <a:solidFill>
                  <a:srgbClr val="124F5C"/>
                </a:solidFill>
                <a:latin typeface="+mn-lt"/>
                <a:cs typeface="Arial MT"/>
              </a:rPr>
              <a:t>with </a:t>
            </a:r>
            <a:r>
              <a:rPr sz="1500" spc="-405" dirty="0">
                <a:solidFill>
                  <a:srgbClr val="124F5C"/>
                </a:solidFill>
                <a:latin typeface="+mn-lt"/>
                <a:cs typeface="Arial MT"/>
              </a:rPr>
              <a:t> </a:t>
            </a:r>
            <a:r>
              <a:rPr sz="1500" dirty="0">
                <a:solidFill>
                  <a:srgbClr val="124F5C"/>
                </a:solidFill>
                <a:latin typeface="+mn-lt"/>
                <a:cs typeface="Arial MT"/>
              </a:rPr>
              <a:t>mode and </a:t>
            </a:r>
            <a:r>
              <a:rPr sz="1500" spc="-5" dirty="0">
                <a:solidFill>
                  <a:srgbClr val="124F5C"/>
                </a:solidFill>
                <a:latin typeface="+mn-lt"/>
                <a:cs typeface="Arial MT"/>
              </a:rPr>
              <a:t>numerical values with </a:t>
            </a:r>
            <a:r>
              <a:rPr sz="1500" dirty="0">
                <a:solidFill>
                  <a:srgbClr val="124F5C"/>
                </a:solidFill>
                <a:latin typeface="+mn-lt"/>
                <a:cs typeface="Arial MT"/>
              </a:rPr>
              <a:t>median. </a:t>
            </a:r>
            <a:r>
              <a:rPr sz="1500" spc="-5" dirty="0">
                <a:solidFill>
                  <a:srgbClr val="124F5C"/>
                </a:solidFill>
                <a:latin typeface="+mn-lt"/>
                <a:cs typeface="Arial MT"/>
              </a:rPr>
              <a:t>Conversion of price, </a:t>
            </a:r>
            <a:r>
              <a:rPr sz="1500" dirty="0">
                <a:solidFill>
                  <a:srgbClr val="124F5C"/>
                </a:solidFill>
                <a:latin typeface="+mn-lt"/>
                <a:cs typeface="Arial MT"/>
              </a:rPr>
              <a:t> installs,</a:t>
            </a:r>
            <a:r>
              <a:rPr sz="1500" spc="-25" dirty="0">
                <a:solidFill>
                  <a:srgbClr val="124F5C"/>
                </a:solidFill>
                <a:latin typeface="+mn-lt"/>
                <a:cs typeface="Arial MT"/>
              </a:rPr>
              <a:t> </a:t>
            </a:r>
            <a:r>
              <a:rPr sz="1500" spc="-5" dirty="0">
                <a:solidFill>
                  <a:srgbClr val="124F5C"/>
                </a:solidFill>
                <a:latin typeface="+mn-lt"/>
                <a:cs typeface="Arial MT"/>
              </a:rPr>
              <a:t>reviews</a:t>
            </a:r>
            <a:r>
              <a:rPr sz="1500" spc="20" dirty="0">
                <a:solidFill>
                  <a:srgbClr val="124F5C"/>
                </a:solidFill>
                <a:latin typeface="+mn-lt"/>
                <a:cs typeface="Arial MT"/>
              </a:rPr>
              <a:t> </a:t>
            </a:r>
            <a:r>
              <a:rPr sz="1500" dirty="0">
                <a:solidFill>
                  <a:srgbClr val="124F5C"/>
                </a:solidFill>
                <a:latin typeface="+mn-lt"/>
                <a:cs typeface="Arial MT"/>
              </a:rPr>
              <a:t>into numerical</a:t>
            </a:r>
            <a:r>
              <a:rPr sz="1500" spc="-10" dirty="0">
                <a:solidFill>
                  <a:srgbClr val="124F5C"/>
                </a:solidFill>
                <a:latin typeface="+mn-lt"/>
                <a:cs typeface="Arial MT"/>
              </a:rPr>
              <a:t> </a:t>
            </a:r>
            <a:r>
              <a:rPr sz="1500" spc="-5" dirty="0">
                <a:solidFill>
                  <a:srgbClr val="124F5C"/>
                </a:solidFill>
                <a:latin typeface="+mn-lt"/>
                <a:cs typeface="Arial MT"/>
              </a:rPr>
              <a:t>values.</a:t>
            </a:r>
            <a:endParaRPr sz="1500" dirty="0">
              <a:latin typeface="+mn-lt"/>
              <a:cs typeface="Arial MT"/>
            </a:endParaRPr>
          </a:p>
          <a:p>
            <a:pPr>
              <a:lnSpc>
                <a:spcPct val="100000"/>
              </a:lnSpc>
              <a:spcBef>
                <a:spcPts val="15"/>
              </a:spcBef>
              <a:buFont typeface="Calibri"/>
              <a:buChar char="▪"/>
            </a:pPr>
            <a:endParaRPr sz="1550" dirty="0">
              <a:latin typeface="+mn-lt"/>
              <a:cs typeface="Arial MT"/>
            </a:endParaRPr>
          </a:p>
          <a:p>
            <a:pPr marL="355600" marR="6985" indent="-342900" algn="just">
              <a:lnSpc>
                <a:spcPct val="100000"/>
              </a:lnSpc>
              <a:spcBef>
                <a:spcPts val="5"/>
              </a:spcBef>
              <a:buClr>
                <a:srgbClr val="000000"/>
              </a:buClr>
              <a:buSzPct val="93333"/>
              <a:buFont typeface="Calibri"/>
              <a:buChar char="▪"/>
              <a:tabLst>
                <a:tab pos="355600" algn="l"/>
              </a:tabLst>
            </a:pPr>
            <a:r>
              <a:rPr sz="1500" b="1" dirty="0">
                <a:solidFill>
                  <a:srgbClr val="124F5C"/>
                </a:solidFill>
                <a:latin typeface="+mn-lt"/>
                <a:cs typeface="Arial"/>
              </a:rPr>
              <a:t>Exploratory</a:t>
            </a:r>
            <a:r>
              <a:rPr sz="1500" b="1" spc="5" dirty="0">
                <a:solidFill>
                  <a:srgbClr val="124F5C"/>
                </a:solidFill>
                <a:latin typeface="+mn-lt"/>
                <a:cs typeface="Arial"/>
              </a:rPr>
              <a:t> </a:t>
            </a:r>
            <a:r>
              <a:rPr sz="1500" b="1" dirty="0">
                <a:solidFill>
                  <a:srgbClr val="124F5C"/>
                </a:solidFill>
                <a:latin typeface="+mn-lt"/>
                <a:cs typeface="Arial"/>
              </a:rPr>
              <a:t>Data</a:t>
            </a:r>
            <a:r>
              <a:rPr sz="1500" b="1" spc="5" dirty="0">
                <a:solidFill>
                  <a:srgbClr val="124F5C"/>
                </a:solidFill>
                <a:latin typeface="+mn-lt"/>
                <a:cs typeface="Arial"/>
              </a:rPr>
              <a:t> </a:t>
            </a:r>
            <a:r>
              <a:rPr sz="1500" b="1" spc="-10" dirty="0">
                <a:solidFill>
                  <a:srgbClr val="124F5C"/>
                </a:solidFill>
                <a:latin typeface="+mn-lt"/>
                <a:cs typeface="Arial"/>
              </a:rPr>
              <a:t>Analysis:</a:t>
            </a:r>
            <a:r>
              <a:rPr sz="1500" b="1" spc="-5" dirty="0">
                <a:solidFill>
                  <a:srgbClr val="124F5C"/>
                </a:solidFill>
                <a:latin typeface="+mn-lt"/>
                <a:cs typeface="Arial"/>
              </a:rPr>
              <a:t> </a:t>
            </a:r>
            <a:r>
              <a:rPr sz="1500" spc="-5" dirty="0">
                <a:solidFill>
                  <a:srgbClr val="124F5C"/>
                </a:solidFill>
                <a:latin typeface="+mn-lt"/>
                <a:cs typeface="Arial MT"/>
              </a:rPr>
              <a:t>Analyzing</a:t>
            </a:r>
            <a:r>
              <a:rPr sz="1500" dirty="0">
                <a:solidFill>
                  <a:srgbClr val="124F5C"/>
                </a:solidFill>
                <a:latin typeface="+mn-lt"/>
                <a:cs typeface="Arial MT"/>
              </a:rPr>
              <a:t> the</a:t>
            </a:r>
            <a:r>
              <a:rPr sz="1500" spc="5" dirty="0">
                <a:solidFill>
                  <a:srgbClr val="124F5C"/>
                </a:solidFill>
                <a:latin typeface="+mn-lt"/>
                <a:cs typeface="Arial MT"/>
              </a:rPr>
              <a:t> </a:t>
            </a:r>
            <a:r>
              <a:rPr sz="1500" spc="-5" dirty="0">
                <a:solidFill>
                  <a:srgbClr val="124F5C"/>
                </a:solidFill>
                <a:latin typeface="+mn-lt"/>
                <a:cs typeface="Arial MT"/>
              </a:rPr>
              <a:t>data</a:t>
            </a:r>
            <a:r>
              <a:rPr sz="1500" dirty="0">
                <a:solidFill>
                  <a:srgbClr val="124F5C"/>
                </a:solidFill>
                <a:latin typeface="+mn-lt"/>
                <a:cs typeface="Arial MT"/>
              </a:rPr>
              <a:t> </a:t>
            </a:r>
            <a:r>
              <a:rPr sz="1500" spc="-5" dirty="0">
                <a:solidFill>
                  <a:srgbClr val="124F5C"/>
                </a:solidFill>
                <a:latin typeface="+mn-lt"/>
                <a:cs typeface="Arial MT"/>
              </a:rPr>
              <a:t>sets</a:t>
            </a:r>
            <a:r>
              <a:rPr sz="1500" dirty="0">
                <a:solidFill>
                  <a:srgbClr val="124F5C"/>
                </a:solidFill>
                <a:latin typeface="+mn-lt"/>
                <a:cs typeface="Arial MT"/>
              </a:rPr>
              <a:t> to </a:t>
            </a:r>
            <a:r>
              <a:rPr sz="1500" spc="5" dirty="0">
                <a:solidFill>
                  <a:srgbClr val="124F5C"/>
                </a:solidFill>
                <a:latin typeface="+mn-lt"/>
                <a:cs typeface="Arial MT"/>
              </a:rPr>
              <a:t> </a:t>
            </a:r>
            <a:r>
              <a:rPr sz="1500" dirty="0">
                <a:solidFill>
                  <a:srgbClr val="124F5C"/>
                </a:solidFill>
                <a:latin typeface="+mn-lt"/>
                <a:cs typeface="Arial MT"/>
              </a:rPr>
              <a:t>summarize their </a:t>
            </a:r>
            <a:r>
              <a:rPr sz="1500" spc="-5" dirty="0">
                <a:solidFill>
                  <a:srgbClr val="124F5C"/>
                </a:solidFill>
                <a:latin typeface="+mn-lt"/>
                <a:cs typeface="Arial MT"/>
              </a:rPr>
              <a:t>main characteristics using statistical graphics </a:t>
            </a:r>
            <a:r>
              <a:rPr sz="1500" dirty="0">
                <a:solidFill>
                  <a:srgbClr val="124F5C"/>
                </a:solidFill>
                <a:latin typeface="+mn-lt"/>
                <a:cs typeface="Arial MT"/>
              </a:rPr>
              <a:t> and</a:t>
            </a:r>
            <a:r>
              <a:rPr sz="1500" spc="-5" dirty="0">
                <a:solidFill>
                  <a:srgbClr val="124F5C"/>
                </a:solidFill>
                <a:latin typeface="+mn-lt"/>
                <a:cs typeface="Arial MT"/>
              </a:rPr>
              <a:t> </a:t>
            </a:r>
            <a:r>
              <a:rPr sz="1500" dirty="0">
                <a:solidFill>
                  <a:srgbClr val="124F5C"/>
                </a:solidFill>
                <a:latin typeface="+mn-lt"/>
                <a:cs typeface="Arial MT"/>
              </a:rPr>
              <a:t>data</a:t>
            </a:r>
            <a:r>
              <a:rPr sz="1500" spc="-20" dirty="0">
                <a:solidFill>
                  <a:srgbClr val="124F5C"/>
                </a:solidFill>
                <a:latin typeface="+mn-lt"/>
                <a:cs typeface="Arial MT"/>
              </a:rPr>
              <a:t> </a:t>
            </a:r>
            <a:r>
              <a:rPr sz="1500" spc="-5" dirty="0">
                <a:solidFill>
                  <a:srgbClr val="124F5C"/>
                </a:solidFill>
                <a:latin typeface="+mn-lt"/>
                <a:cs typeface="Arial MT"/>
              </a:rPr>
              <a:t>visualizations </a:t>
            </a:r>
            <a:r>
              <a:rPr sz="1500" dirty="0">
                <a:solidFill>
                  <a:srgbClr val="124F5C"/>
                </a:solidFill>
                <a:latin typeface="+mn-lt"/>
                <a:cs typeface="Arial MT"/>
              </a:rPr>
              <a:t>method.</a:t>
            </a:r>
            <a:endParaRPr sz="1500" dirty="0">
              <a:latin typeface="+mn-lt"/>
              <a:cs typeface="Arial MT"/>
            </a:endParaRPr>
          </a:p>
        </p:txBody>
      </p:sp>
      <p:sp>
        <p:nvSpPr>
          <p:cNvPr id="6" name="object 6"/>
          <p:cNvSpPr txBox="1">
            <a:spLocks noGrp="1"/>
          </p:cNvSpPr>
          <p:nvPr>
            <p:ph type="title"/>
          </p:nvPr>
        </p:nvSpPr>
        <p:spPr>
          <a:xfrm>
            <a:off x="941924" y="188533"/>
            <a:ext cx="3256279" cy="39179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C00000"/>
                </a:solidFill>
              </a:rPr>
              <a:t>Dataset Preparation</a:t>
            </a:r>
            <a:endParaRPr sz="2400" b="1" dirty="0"/>
          </a:p>
        </p:txBody>
      </p:sp>
      <p:sp>
        <p:nvSpPr>
          <p:cNvPr id="9" name="object 13">
            <a:extLst>
              <a:ext uri="{FF2B5EF4-FFF2-40B4-BE49-F238E27FC236}">
                <a16:creationId xmlns:a16="http://schemas.microsoft.com/office/drawing/2014/main" xmlns="" id="{D8E70337-72E4-0C50-EDE6-D976AFE7CFC6}"/>
              </a:ext>
            </a:extLst>
          </p:cNvPr>
          <p:cNvSpPr/>
          <p:nvPr/>
        </p:nvSpPr>
        <p:spPr>
          <a:xfrm>
            <a:off x="315747" y="131293"/>
            <a:ext cx="513258" cy="506273"/>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7053" y="720762"/>
            <a:ext cx="8889670" cy="4375557"/>
          </a:xfrm>
          <a:prstGeom prst="rect">
            <a:avLst/>
          </a:prstGeom>
          <a:solidFill>
            <a:srgbClr val="FFFFFF"/>
          </a:solidFill>
        </p:spPr>
        <p:txBody>
          <a:bodyPr vert="horz" wrap="square" lIns="0" tIns="12700" rIns="0" bIns="0" numCol="1" rtlCol="0">
            <a:spAutoFit/>
          </a:bodyPr>
          <a:lstStyle/>
          <a:p>
            <a:r>
              <a:rPr lang="en-US" sz="1100" b="1" dirty="0">
                <a:solidFill>
                  <a:schemeClr val="bg1">
                    <a:lumMod val="50000"/>
                  </a:schemeClr>
                </a:solidFill>
                <a:latin typeface="Verdana" panose="020B0604030504040204" pitchFamily="34" charset="0"/>
                <a:ea typeface="Verdana" panose="020B0604030504040204" pitchFamily="34" charset="0"/>
              </a:rPr>
              <a:t>  App</a:t>
            </a:r>
            <a:r>
              <a:rPr lang="en-US" sz="1100" dirty="0">
                <a:solidFill>
                  <a:schemeClr val="bg1">
                    <a:lumMod val="50000"/>
                  </a:schemeClr>
                </a:solidFill>
                <a:latin typeface="Verdana" panose="020B0604030504040204" pitchFamily="34" charset="0"/>
                <a:ea typeface="Verdana" panose="020B0604030504040204" pitchFamily="34" charset="0"/>
              </a:rPr>
              <a:t>-                           Name of the apps.</a:t>
            </a:r>
            <a:br>
              <a:rPr lang="en-US" sz="1100" dirty="0">
                <a:solidFill>
                  <a:schemeClr val="bg1">
                    <a:lumMod val="50000"/>
                  </a:schemeClr>
                </a:solidFill>
                <a:latin typeface="Verdana" panose="020B0604030504040204" pitchFamily="34" charset="0"/>
                <a:ea typeface="Verdana" panose="020B0604030504040204" pitchFamily="34" charset="0"/>
              </a:rPr>
            </a:br>
            <a:r>
              <a:rPr lang="en-US" sz="1100" dirty="0">
                <a:solidFill>
                  <a:schemeClr val="bg1">
                    <a:lumMod val="50000"/>
                  </a:schemeClr>
                </a:solidFill>
                <a:latin typeface="Verdana" panose="020B0604030504040204" pitchFamily="34" charset="0"/>
                <a:ea typeface="Verdana" panose="020B0604030504040204" pitchFamily="34" charset="0"/>
              </a:rPr>
              <a:t/>
            </a:r>
            <a:br>
              <a:rPr lang="en-US" sz="1100" dirty="0">
                <a:solidFill>
                  <a:schemeClr val="bg1">
                    <a:lumMod val="50000"/>
                  </a:schemeClr>
                </a:solidFill>
                <a:latin typeface="Verdana" panose="020B0604030504040204" pitchFamily="34" charset="0"/>
                <a:ea typeface="Verdana" panose="020B0604030504040204" pitchFamily="34" charset="0"/>
              </a:rPr>
            </a:br>
            <a:r>
              <a:rPr lang="en-US" sz="1100" dirty="0">
                <a:solidFill>
                  <a:schemeClr val="bg1">
                    <a:lumMod val="50000"/>
                  </a:schemeClr>
                </a:solidFill>
                <a:latin typeface="Verdana" panose="020B0604030504040204" pitchFamily="34" charset="0"/>
                <a:ea typeface="Verdana" panose="020B0604030504040204" pitchFamily="34" charset="0"/>
              </a:rPr>
              <a:t>  </a:t>
            </a:r>
            <a:r>
              <a:rPr lang="en-US" sz="1100" b="1" dirty="0">
                <a:solidFill>
                  <a:schemeClr val="bg1">
                    <a:lumMod val="50000"/>
                  </a:schemeClr>
                </a:solidFill>
                <a:latin typeface="Verdana" panose="020B0604030504040204" pitchFamily="34" charset="0"/>
                <a:ea typeface="Verdana" panose="020B0604030504040204" pitchFamily="34" charset="0"/>
              </a:rPr>
              <a:t>Category-</a:t>
            </a:r>
            <a:r>
              <a:rPr lang="en-US" sz="1100" dirty="0">
                <a:solidFill>
                  <a:schemeClr val="bg1">
                    <a:lumMod val="50000"/>
                  </a:schemeClr>
                </a:solidFill>
                <a:latin typeface="Verdana" panose="020B0604030504040204" pitchFamily="34" charset="0"/>
                <a:ea typeface="Verdana" panose="020B0604030504040204" pitchFamily="34" charset="0"/>
              </a:rPr>
              <a:t>                  Category under which the app falls.</a:t>
            </a:r>
            <a:br>
              <a:rPr lang="en-US" sz="1100" dirty="0">
                <a:solidFill>
                  <a:schemeClr val="bg1">
                    <a:lumMod val="50000"/>
                  </a:schemeClr>
                </a:solidFill>
                <a:latin typeface="Verdana" panose="020B0604030504040204" pitchFamily="34" charset="0"/>
                <a:ea typeface="Verdana" panose="020B0604030504040204" pitchFamily="34" charset="0"/>
              </a:rPr>
            </a:br>
            <a:r>
              <a:rPr lang="en-US" sz="1100" dirty="0">
                <a:solidFill>
                  <a:schemeClr val="bg1">
                    <a:lumMod val="50000"/>
                  </a:schemeClr>
                </a:solidFill>
                <a:latin typeface="Verdana" panose="020B0604030504040204" pitchFamily="34" charset="0"/>
                <a:ea typeface="Verdana" panose="020B0604030504040204" pitchFamily="34" charset="0"/>
              </a:rPr>
              <a:t/>
            </a:r>
            <a:br>
              <a:rPr lang="en-US" sz="1100" dirty="0">
                <a:solidFill>
                  <a:schemeClr val="bg1">
                    <a:lumMod val="50000"/>
                  </a:schemeClr>
                </a:solidFill>
                <a:latin typeface="Verdana" panose="020B0604030504040204" pitchFamily="34" charset="0"/>
                <a:ea typeface="Verdana" panose="020B0604030504040204" pitchFamily="34" charset="0"/>
              </a:rPr>
            </a:br>
            <a:r>
              <a:rPr lang="en-US" sz="1100" dirty="0">
                <a:solidFill>
                  <a:schemeClr val="bg1">
                    <a:lumMod val="50000"/>
                  </a:schemeClr>
                </a:solidFill>
                <a:latin typeface="Verdana" panose="020B0604030504040204" pitchFamily="34" charset="0"/>
                <a:ea typeface="Verdana" panose="020B0604030504040204" pitchFamily="34" charset="0"/>
              </a:rPr>
              <a:t>  </a:t>
            </a:r>
            <a:r>
              <a:rPr lang="en-US" sz="1100" b="1" dirty="0">
                <a:solidFill>
                  <a:schemeClr val="bg1">
                    <a:lumMod val="50000"/>
                  </a:schemeClr>
                </a:solidFill>
                <a:latin typeface="Verdana" panose="020B0604030504040204" pitchFamily="34" charset="0"/>
                <a:ea typeface="Verdana" panose="020B0604030504040204" pitchFamily="34" charset="0"/>
              </a:rPr>
              <a:t>Rating</a:t>
            </a:r>
            <a:r>
              <a:rPr lang="en-US" sz="1100" dirty="0">
                <a:solidFill>
                  <a:schemeClr val="bg1">
                    <a:lumMod val="50000"/>
                  </a:schemeClr>
                </a:solidFill>
                <a:latin typeface="Verdana" panose="020B0604030504040204" pitchFamily="34" charset="0"/>
                <a:ea typeface="Verdana" panose="020B0604030504040204" pitchFamily="34" charset="0"/>
              </a:rPr>
              <a:t>-                      Applications rating in Play Store.</a:t>
            </a:r>
            <a:br>
              <a:rPr lang="en-US" sz="1100" dirty="0">
                <a:solidFill>
                  <a:schemeClr val="bg1">
                    <a:lumMod val="50000"/>
                  </a:schemeClr>
                </a:solidFill>
                <a:latin typeface="Verdana" panose="020B0604030504040204" pitchFamily="34" charset="0"/>
                <a:ea typeface="Verdana" panose="020B0604030504040204" pitchFamily="34" charset="0"/>
              </a:rPr>
            </a:br>
            <a:r>
              <a:rPr lang="en-US" sz="1100" dirty="0">
                <a:solidFill>
                  <a:schemeClr val="bg1">
                    <a:lumMod val="50000"/>
                  </a:schemeClr>
                </a:solidFill>
                <a:latin typeface="Verdana" panose="020B0604030504040204" pitchFamily="34" charset="0"/>
                <a:ea typeface="Verdana" panose="020B0604030504040204" pitchFamily="34" charset="0"/>
              </a:rPr>
              <a:t/>
            </a:r>
            <a:br>
              <a:rPr lang="en-US" sz="1100" dirty="0">
                <a:solidFill>
                  <a:schemeClr val="bg1">
                    <a:lumMod val="50000"/>
                  </a:schemeClr>
                </a:solidFill>
                <a:latin typeface="Verdana" panose="020B0604030504040204" pitchFamily="34" charset="0"/>
                <a:ea typeface="Verdana" panose="020B0604030504040204" pitchFamily="34" charset="0"/>
              </a:rPr>
            </a:br>
            <a:r>
              <a:rPr lang="en-US" sz="1100" dirty="0">
                <a:solidFill>
                  <a:schemeClr val="bg1">
                    <a:lumMod val="50000"/>
                  </a:schemeClr>
                </a:solidFill>
                <a:latin typeface="Verdana" panose="020B0604030504040204" pitchFamily="34" charset="0"/>
                <a:ea typeface="Verdana" panose="020B0604030504040204" pitchFamily="34" charset="0"/>
              </a:rPr>
              <a:t>  </a:t>
            </a:r>
            <a:r>
              <a:rPr lang="en-US" sz="1100" b="1" dirty="0">
                <a:solidFill>
                  <a:schemeClr val="bg1">
                    <a:lumMod val="50000"/>
                  </a:schemeClr>
                </a:solidFill>
                <a:latin typeface="Verdana" panose="020B0604030504040204" pitchFamily="34" charset="0"/>
                <a:ea typeface="Verdana" panose="020B0604030504040204" pitchFamily="34" charset="0"/>
              </a:rPr>
              <a:t>Reviews</a:t>
            </a:r>
            <a:r>
              <a:rPr lang="en-US" sz="1100" dirty="0">
                <a:solidFill>
                  <a:schemeClr val="bg1">
                    <a:lumMod val="50000"/>
                  </a:schemeClr>
                </a:solidFill>
                <a:latin typeface="Verdana" panose="020B0604030504040204" pitchFamily="34" charset="0"/>
                <a:ea typeface="Verdana" panose="020B0604030504040204" pitchFamily="34" charset="0"/>
              </a:rPr>
              <a:t>-                   Number of reviews given to apps.</a:t>
            </a:r>
            <a:br>
              <a:rPr lang="en-US" sz="1100" dirty="0">
                <a:solidFill>
                  <a:schemeClr val="bg1">
                    <a:lumMod val="50000"/>
                  </a:schemeClr>
                </a:solidFill>
                <a:latin typeface="Verdana" panose="020B0604030504040204" pitchFamily="34" charset="0"/>
                <a:ea typeface="Verdana" panose="020B0604030504040204" pitchFamily="34" charset="0"/>
              </a:rPr>
            </a:br>
            <a:r>
              <a:rPr lang="en-US" sz="1100" dirty="0">
                <a:solidFill>
                  <a:schemeClr val="bg1">
                    <a:lumMod val="50000"/>
                  </a:schemeClr>
                </a:solidFill>
                <a:latin typeface="Verdana" panose="020B0604030504040204" pitchFamily="34" charset="0"/>
                <a:ea typeface="Verdana" panose="020B0604030504040204" pitchFamily="34" charset="0"/>
              </a:rPr>
              <a:t/>
            </a:r>
            <a:br>
              <a:rPr lang="en-US" sz="1100" dirty="0">
                <a:solidFill>
                  <a:schemeClr val="bg1">
                    <a:lumMod val="50000"/>
                  </a:schemeClr>
                </a:solidFill>
                <a:latin typeface="Verdana" panose="020B0604030504040204" pitchFamily="34" charset="0"/>
                <a:ea typeface="Verdana" panose="020B0604030504040204" pitchFamily="34" charset="0"/>
              </a:rPr>
            </a:br>
            <a:r>
              <a:rPr lang="en-US" sz="1100" dirty="0">
                <a:solidFill>
                  <a:schemeClr val="bg1">
                    <a:lumMod val="50000"/>
                  </a:schemeClr>
                </a:solidFill>
                <a:latin typeface="Verdana" panose="020B0604030504040204" pitchFamily="34" charset="0"/>
                <a:ea typeface="Verdana" panose="020B0604030504040204" pitchFamily="34" charset="0"/>
              </a:rPr>
              <a:t>  </a:t>
            </a:r>
            <a:r>
              <a:rPr lang="en-US" sz="1100" b="1" dirty="0">
                <a:solidFill>
                  <a:schemeClr val="bg1">
                    <a:lumMod val="50000"/>
                  </a:schemeClr>
                </a:solidFill>
                <a:latin typeface="Verdana" panose="020B0604030504040204" pitchFamily="34" charset="0"/>
                <a:ea typeface="Verdana" panose="020B0604030504040204" pitchFamily="34" charset="0"/>
              </a:rPr>
              <a:t>Size</a:t>
            </a:r>
            <a:r>
              <a:rPr lang="en-US" sz="1100" dirty="0">
                <a:solidFill>
                  <a:schemeClr val="bg1">
                    <a:lumMod val="50000"/>
                  </a:schemeClr>
                </a:solidFill>
                <a:latin typeface="Verdana" panose="020B0604030504040204" pitchFamily="34" charset="0"/>
                <a:ea typeface="Verdana" panose="020B0604030504040204" pitchFamily="34" charset="0"/>
              </a:rPr>
              <a:t>-                          Size of the apps.</a:t>
            </a:r>
            <a:br>
              <a:rPr lang="en-US" sz="1100" dirty="0">
                <a:solidFill>
                  <a:schemeClr val="bg1">
                    <a:lumMod val="50000"/>
                  </a:schemeClr>
                </a:solidFill>
                <a:latin typeface="Verdana" panose="020B0604030504040204" pitchFamily="34" charset="0"/>
                <a:ea typeface="Verdana" panose="020B0604030504040204" pitchFamily="34" charset="0"/>
              </a:rPr>
            </a:br>
            <a:r>
              <a:rPr lang="en-US" sz="1100" dirty="0">
                <a:solidFill>
                  <a:schemeClr val="bg1">
                    <a:lumMod val="50000"/>
                  </a:schemeClr>
                </a:solidFill>
                <a:latin typeface="Verdana" panose="020B0604030504040204" pitchFamily="34" charset="0"/>
                <a:ea typeface="Verdana" panose="020B0604030504040204" pitchFamily="34" charset="0"/>
              </a:rPr>
              <a:t/>
            </a:r>
            <a:br>
              <a:rPr lang="en-US" sz="1100" dirty="0">
                <a:solidFill>
                  <a:schemeClr val="bg1">
                    <a:lumMod val="50000"/>
                  </a:schemeClr>
                </a:solidFill>
                <a:latin typeface="Verdana" panose="020B0604030504040204" pitchFamily="34" charset="0"/>
                <a:ea typeface="Verdana" panose="020B0604030504040204" pitchFamily="34" charset="0"/>
              </a:rPr>
            </a:br>
            <a:r>
              <a:rPr lang="en-US" sz="1100" dirty="0">
                <a:solidFill>
                  <a:schemeClr val="bg1">
                    <a:lumMod val="50000"/>
                  </a:schemeClr>
                </a:solidFill>
                <a:latin typeface="Verdana" panose="020B0604030504040204" pitchFamily="34" charset="0"/>
                <a:ea typeface="Verdana" panose="020B0604030504040204" pitchFamily="34" charset="0"/>
              </a:rPr>
              <a:t>  </a:t>
            </a:r>
            <a:r>
              <a:rPr lang="en-US" sz="1100" b="1" dirty="0">
                <a:solidFill>
                  <a:schemeClr val="bg1">
                    <a:lumMod val="50000"/>
                  </a:schemeClr>
                </a:solidFill>
                <a:latin typeface="Verdana" panose="020B0604030504040204" pitchFamily="34" charset="0"/>
                <a:ea typeface="Verdana" panose="020B0604030504040204" pitchFamily="34" charset="0"/>
              </a:rPr>
              <a:t>Installs</a:t>
            </a:r>
            <a:r>
              <a:rPr lang="en-US" sz="1100" dirty="0">
                <a:solidFill>
                  <a:schemeClr val="bg1">
                    <a:lumMod val="50000"/>
                  </a:schemeClr>
                </a:solidFill>
                <a:latin typeface="Verdana" panose="020B0604030504040204" pitchFamily="34" charset="0"/>
                <a:ea typeface="Verdana" panose="020B0604030504040204" pitchFamily="34" charset="0"/>
              </a:rPr>
              <a:t>-                    Number of installs of the apps.</a:t>
            </a:r>
            <a:br>
              <a:rPr lang="en-US" sz="1100" dirty="0">
                <a:solidFill>
                  <a:schemeClr val="bg1">
                    <a:lumMod val="50000"/>
                  </a:schemeClr>
                </a:solidFill>
                <a:latin typeface="Verdana" panose="020B0604030504040204" pitchFamily="34" charset="0"/>
                <a:ea typeface="Verdana" panose="020B0604030504040204" pitchFamily="34" charset="0"/>
              </a:rPr>
            </a:br>
            <a:r>
              <a:rPr lang="en-US" sz="1100" dirty="0">
                <a:solidFill>
                  <a:schemeClr val="bg1">
                    <a:lumMod val="50000"/>
                  </a:schemeClr>
                </a:solidFill>
                <a:latin typeface="Verdana" panose="020B0604030504040204" pitchFamily="34" charset="0"/>
                <a:ea typeface="Verdana" panose="020B0604030504040204" pitchFamily="34" charset="0"/>
              </a:rPr>
              <a:t/>
            </a:r>
            <a:br>
              <a:rPr lang="en-US" sz="1100" dirty="0">
                <a:solidFill>
                  <a:schemeClr val="bg1">
                    <a:lumMod val="50000"/>
                  </a:schemeClr>
                </a:solidFill>
                <a:latin typeface="Verdana" panose="020B0604030504040204" pitchFamily="34" charset="0"/>
                <a:ea typeface="Verdana" panose="020B0604030504040204" pitchFamily="34" charset="0"/>
              </a:rPr>
            </a:br>
            <a:r>
              <a:rPr lang="en-US" sz="1100" dirty="0">
                <a:solidFill>
                  <a:schemeClr val="bg1">
                    <a:lumMod val="50000"/>
                  </a:schemeClr>
                </a:solidFill>
                <a:latin typeface="Verdana" panose="020B0604030504040204" pitchFamily="34" charset="0"/>
                <a:ea typeface="Verdana" panose="020B0604030504040204" pitchFamily="34" charset="0"/>
              </a:rPr>
              <a:t>  </a:t>
            </a:r>
            <a:r>
              <a:rPr lang="en-US" sz="1100" b="1" dirty="0">
                <a:solidFill>
                  <a:schemeClr val="bg1">
                    <a:lumMod val="50000"/>
                  </a:schemeClr>
                </a:solidFill>
                <a:latin typeface="Verdana" panose="020B0604030504040204" pitchFamily="34" charset="0"/>
                <a:ea typeface="Verdana" panose="020B0604030504040204" pitchFamily="34" charset="0"/>
              </a:rPr>
              <a:t>Type</a:t>
            </a:r>
            <a:r>
              <a:rPr lang="en-US" sz="1100" dirty="0">
                <a:solidFill>
                  <a:schemeClr val="bg1">
                    <a:lumMod val="50000"/>
                  </a:schemeClr>
                </a:solidFill>
                <a:latin typeface="Verdana" panose="020B0604030504040204" pitchFamily="34" charset="0"/>
                <a:ea typeface="Verdana" panose="020B0604030504040204" pitchFamily="34" charset="0"/>
              </a:rPr>
              <a:t>-                         App is free or paid.</a:t>
            </a:r>
            <a:br>
              <a:rPr lang="en-US" sz="1100" dirty="0">
                <a:solidFill>
                  <a:schemeClr val="bg1">
                    <a:lumMod val="50000"/>
                  </a:schemeClr>
                </a:solidFill>
                <a:latin typeface="Verdana" panose="020B0604030504040204" pitchFamily="34" charset="0"/>
                <a:ea typeface="Verdana" panose="020B0604030504040204" pitchFamily="34" charset="0"/>
              </a:rPr>
            </a:br>
            <a:r>
              <a:rPr lang="en-US" sz="1100" dirty="0">
                <a:solidFill>
                  <a:schemeClr val="bg1">
                    <a:lumMod val="50000"/>
                  </a:schemeClr>
                </a:solidFill>
                <a:latin typeface="Verdana" panose="020B0604030504040204" pitchFamily="34" charset="0"/>
                <a:ea typeface="Verdana" panose="020B0604030504040204" pitchFamily="34" charset="0"/>
              </a:rPr>
              <a:t/>
            </a:r>
            <a:br>
              <a:rPr lang="en-US" sz="1100" dirty="0">
                <a:solidFill>
                  <a:schemeClr val="bg1">
                    <a:lumMod val="50000"/>
                  </a:schemeClr>
                </a:solidFill>
                <a:latin typeface="Verdana" panose="020B0604030504040204" pitchFamily="34" charset="0"/>
                <a:ea typeface="Verdana" panose="020B0604030504040204" pitchFamily="34" charset="0"/>
              </a:rPr>
            </a:br>
            <a:r>
              <a:rPr lang="en-US" sz="1100" dirty="0">
                <a:solidFill>
                  <a:schemeClr val="bg1">
                    <a:lumMod val="50000"/>
                  </a:schemeClr>
                </a:solidFill>
                <a:latin typeface="Verdana" panose="020B0604030504040204" pitchFamily="34" charset="0"/>
                <a:ea typeface="Verdana" panose="020B0604030504040204" pitchFamily="34" charset="0"/>
              </a:rPr>
              <a:t>  </a:t>
            </a:r>
            <a:r>
              <a:rPr lang="en-US" sz="1100" b="1" dirty="0">
                <a:solidFill>
                  <a:schemeClr val="bg1">
                    <a:lumMod val="50000"/>
                  </a:schemeClr>
                </a:solidFill>
                <a:latin typeface="Verdana" panose="020B0604030504040204" pitchFamily="34" charset="0"/>
                <a:ea typeface="Verdana" panose="020B0604030504040204" pitchFamily="34" charset="0"/>
              </a:rPr>
              <a:t>Price</a:t>
            </a:r>
            <a:r>
              <a:rPr lang="en-US" sz="1100" dirty="0">
                <a:solidFill>
                  <a:schemeClr val="bg1">
                    <a:lumMod val="50000"/>
                  </a:schemeClr>
                </a:solidFill>
                <a:latin typeface="Verdana" panose="020B0604030504040204" pitchFamily="34" charset="0"/>
                <a:ea typeface="Verdana" panose="020B0604030504040204" pitchFamily="34" charset="0"/>
              </a:rPr>
              <a:t>-                         Price of the apps.</a:t>
            </a:r>
            <a:br>
              <a:rPr lang="en-US" sz="1100" dirty="0">
                <a:solidFill>
                  <a:schemeClr val="bg1">
                    <a:lumMod val="50000"/>
                  </a:schemeClr>
                </a:solidFill>
                <a:latin typeface="Verdana" panose="020B0604030504040204" pitchFamily="34" charset="0"/>
                <a:ea typeface="Verdana" panose="020B0604030504040204" pitchFamily="34" charset="0"/>
              </a:rPr>
            </a:br>
            <a:r>
              <a:rPr lang="en-US" sz="1100" dirty="0">
                <a:solidFill>
                  <a:schemeClr val="bg1">
                    <a:lumMod val="50000"/>
                  </a:schemeClr>
                </a:solidFill>
                <a:latin typeface="Verdana" panose="020B0604030504040204" pitchFamily="34" charset="0"/>
                <a:ea typeface="Verdana" panose="020B0604030504040204" pitchFamily="34" charset="0"/>
              </a:rPr>
              <a:t/>
            </a:r>
            <a:br>
              <a:rPr lang="en-US" sz="1100" dirty="0">
                <a:solidFill>
                  <a:schemeClr val="bg1">
                    <a:lumMod val="50000"/>
                  </a:schemeClr>
                </a:solidFill>
                <a:latin typeface="Verdana" panose="020B0604030504040204" pitchFamily="34" charset="0"/>
                <a:ea typeface="Verdana" panose="020B0604030504040204" pitchFamily="34" charset="0"/>
              </a:rPr>
            </a:br>
            <a:r>
              <a:rPr lang="en-US" sz="1100" dirty="0">
                <a:solidFill>
                  <a:schemeClr val="bg1">
                    <a:lumMod val="50000"/>
                  </a:schemeClr>
                </a:solidFill>
                <a:latin typeface="Verdana" panose="020B0604030504040204" pitchFamily="34" charset="0"/>
                <a:ea typeface="Verdana" panose="020B0604030504040204" pitchFamily="34" charset="0"/>
              </a:rPr>
              <a:t>  </a:t>
            </a:r>
            <a:r>
              <a:rPr lang="en-US" sz="1100" b="1" dirty="0">
                <a:solidFill>
                  <a:schemeClr val="bg1">
                    <a:lumMod val="50000"/>
                  </a:schemeClr>
                </a:solidFill>
                <a:latin typeface="Verdana" panose="020B0604030504040204" pitchFamily="34" charset="0"/>
                <a:ea typeface="Verdana" panose="020B0604030504040204" pitchFamily="34" charset="0"/>
              </a:rPr>
              <a:t>Content Rating</a:t>
            </a:r>
            <a:r>
              <a:rPr lang="en-US" sz="1100" dirty="0">
                <a:solidFill>
                  <a:schemeClr val="bg1">
                    <a:lumMod val="50000"/>
                  </a:schemeClr>
                </a:solidFill>
                <a:latin typeface="Verdana" panose="020B0604030504040204" pitchFamily="34" charset="0"/>
                <a:ea typeface="Verdana" panose="020B0604030504040204" pitchFamily="34" charset="0"/>
              </a:rPr>
              <a:t> -        Appropriate target audience of the apps.</a:t>
            </a:r>
            <a:br>
              <a:rPr lang="en-US" sz="1100" dirty="0">
                <a:solidFill>
                  <a:schemeClr val="bg1">
                    <a:lumMod val="50000"/>
                  </a:schemeClr>
                </a:solidFill>
                <a:latin typeface="Verdana" panose="020B0604030504040204" pitchFamily="34" charset="0"/>
                <a:ea typeface="Verdana" panose="020B0604030504040204" pitchFamily="34" charset="0"/>
              </a:rPr>
            </a:br>
            <a:r>
              <a:rPr lang="en-US" sz="1100" dirty="0">
                <a:solidFill>
                  <a:schemeClr val="bg1">
                    <a:lumMod val="50000"/>
                  </a:schemeClr>
                </a:solidFill>
                <a:latin typeface="Verdana" panose="020B0604030504040204" pitchFamily="34" charset="0"/>
                <a:ea typeface="Verdana" panose="020B0604030504040204" pitchFamily="34" charset="0"/>
              </a:rPr>
              <a:t/>
            </a:r>
            <a:br>
              <a:rPr lang="en-US" sz="1100" dirty="0">
                <a:solidFill>
                  <a:schemeClr val="bg1">
                    <a:lumMod val="50000"/>
                  </a:schemeClr>
                </a:solidFill>
                <a:latin typeface="Verdana" panose="020B0604030504040204" pitchFamily="34" charset="0"/>
                <a:ea typeface="Verdana" panose="020B0604030504040204" pitchFamily="34" charset="0"/>
              </a:rPr>
            </a:br>
            <a:r>
              <a:rPr lang="en-US" sz="1100" dirty="0">
                <a:solidFill>
                  <a:schemeClr val="bg1">
                    <a:lumMod val="50000"/>
                  </a:schemeClr>
                </a:solidFill>
                <a:latin typeface="Verdana" panose="020B0604030504040204" pitchFamily="34" charset="0"/>
                <a:ea typeface="Verdana" panose="020B0604030504040204" pitchFamily="34" charset="0"/>
              </a:rPr>
              <a:t>  </a:t>
            </a:r>
            <a:r>
              <a:rPr lang="en-US" sz="1100" b="1" dirty="0">
                <a:solidFill>
                  <a:schemeClr val="bg1">
                    <a:lumMod val="50000"/>
                  </a:schemeClr>
                </a:solidFill>
                <a:latin typeface="Verdana" panose="020B0604030504040204" pitchFamily="34" charset="0"/>
                <a:ea typeface="Verdana" panose="020B0604030504040204" pitchFamily="34" charset="0"/>
              </a:rPr>
              <a:t>Genres</a:t>
            </a:r>
            <a:r>
              <a:rPr lang="en-US" sz="1100" dirty="0">
                <a:solidFill>
                  <a:schemeClr val="bg1">
                    <a:lumMod val="50000"/>
                  </a:schemeClr>
                </a:solidFill>
                <a:latin typeface="Verdana" panose="020B0604030504040204" pitchFamily="34" charset="0"/>
                <a:ea typeface="Verdana" panose="020B0604030504040204" pitchFamily="34" charset="0"/>
              </a:rPr>
              <a:t>-                      Genres under which the app fall.</a:t>
            </a:r>
            <a:br>
              <a:rPr lang="en-US" sz="1100" dirty="0">
                <a:solidFill>
                  <a:schemeClr val="bg1">
                    <a:lumMod val="50000"/>
                  </a:schemeClr>
                </a:solidFill>
                <a:latin typeface="Verdana" panose="020B0604030504040204" pitchFamily="34" charset="0"/>
                <a:ea typeface="Verdana" panose="020B0604030504040204" pitchFamily="34" charset="0"/>
              </a:rPr>
            </a:br>
            <a:r>
              <a:rPr lang="en-US" sz="1100" dirty="0">
                <a:solidFill>
                  <a:schemeClr val="bg1">
                    <a:lumMod val="50000"/>
                  </a:schemeClr>
                </a:solidFill>
                <a:latin typeface="Verdana" panose="020B0604030504040204" pitchFamily="34" charset="0"/>
                <a:ea typeface="Verdana" panose="020B0604030504040204" pitchFamily="34" charset="0"/>
              </a:rPr>
              <a:t/>
            </a:r>
            <a:br>
              <a:rPr lang="en-US" sz="1100" dirty="0">
                <a:solidFill>
                  <a:schemeClr val="bg1">
                    <a:lumMod val="50000"/>
                  </a:schemeClr>
                </a:solidFill>
                <a:latin typeface="Verdana" panose="020B0604030504040204" pitchFamily="34" charset="0"/>
                <a:ea typeface="Verdana" panose="020B0604030504040204" pitchFamily="34" charset="0"/>
              </a:rPr>
            </a:br>
            <a:r>
              <a:rPr lang="en-US" sz="1100" dirty="0">
                <a:solidFill>
                  <a:schemeClr val="bg1">
                    <a:lumMod val="50000"/>
                  </a:schemeClr>
                </a:solidFill>
                <a:latin typeface="Verdana" panose="020B0604030504040204" pitchFamily="34" charset="0"/>
                <a:ea typeface="Verdana" panose="020B0604030504040204" pitchFamily="34" charset="0"/>
              </a:rPr>
              <a:t>  </a:t>
            </a:r>
            <a:r>
              <a:rPr lang="en-US" sz="1100" b="1" dirty="0">
                <a:solidFill>
                  <a:schemeClr val="bg1">
                    <a:lumMod val="50000"/>
                  </a:schemeClr>
                </a:solidFill>
                <a:latin typeface="Verdana" panose="020B0604030504040204" pitchFamily="34" charset="0"/>
                <a:ea typeface="Verdana" panose="020B0604030504040204" pitchFamily="34" charset="0"/>
              </a:rPr>
              <a:t>Last</a:t>
            </a:r>
            <a:r>
              <a:rPr lang="en-US" sz="1100" dirty="0">
                <a:solidFill>
                  <a:schemeClr val="bg1">
                    <a:lumMod val="50000"/>
                  </a:schemeClr>
                </a:solidFill>
                <a:latin typeface="Verdana" panose="020B0604030504040204" pitchFamily="34" charset="0"/>
                <a:ea typeface="Verdana" panose="020B0604030504040204" pitchFamily="34" charset="0"/>
              </a:rPr>
              <a:t> </a:t>
            </a:r>
            <a:r>
              <a:rPr lang="en-US" sz="1100" b="1" dirty="0">
                <a:solidFill>
                  <a:schemeClr val="bg1">
                    <a:lumMod val="50000"/>
                  </a:schemeClr>
                </a:solidFill>
                <a:latin typeface="Verdana" panose="020B0604030504040204" pitchFamily="34" charset="0"/>
                <a:ea typeface="Verdana" panose="020B0604030504040204" pitchFamily="34" charset="0"/>
              </a:rPr>
              <a:t>updated</a:t>
            </a:r>
            <a:r>
              <a:rPr lang="en-US" sz="1100" dirty="0">
                <a:solidFill>
                  <a:schemeClr val="bg1">
                    <a:lumMod val="50000"/>
                  </a:schemeClr>
                </a:solidFill>
                <a:latin typeface="Verdana" panose="020B0604030504040204" pitchFamily="34" charset="0"/>
                <a:ea typeface="Verdana" panose="020B0604030504040204" pitchFamily="34" charset="0"/>
              </a:rPr>
              <a:t>-             Date when the app last updated.</a:t>
            </a:r>
            <a:br>
              <a:rPr lang="en-US" sz="1100" dirty="0">
                <a:solidFill>
                  <a:schemeClr val="bg1">
                    <a:lumMod val="50000"/>
                  </a:schemeClr>
                </a:solidFill>
                <a:latin typeface="Verdana" panose="020B0604030504040204" pitchFamily="34" charset="0"/>
                <a:ea typeface="Verdana" panose="020B0604030504040204" pitchFamily="34" charset="0"/>
              </a:rPr>
            </a:br>
            <a:r>
              <a:rPr lang="en-US" sz="1100" dirty="0">
                <a:solidFill>
                  <a:schemeClr val="bg1">
                    <a:lumMod val="50000"/>
                  </a:schemeClr>
                </a:solidFill>
                <a:latin typeface="Verdana" panose="020B0604030504040204" pitchFamily="34" charset="0"/>
                <a:ea typeface="Verdana" panose="020B0604030504040204" pitchFamily="34" charset="0"/>
              </a:rPr>
              <a:t/>
            </a:r>
            <a:br>
              <a:rPr lang="en-US" sz="1100" dirty="0">
                <a:solidFill>
                  <a:schemeClr val="bg1">
                    <a:lumMod val="50000"/>
                  </a:schemeClr>
                </a:solidFill>
                <a:latin typeface="Verdana" panose="020B0604030504040204" pitchFamily="34" charset="0"/>
                <a:ea typeface="Verdana" panose="020B0604030504040204" pitchFamily="34" charset="0"/>
              </a:rPr>
            </a:br>
            <a:r>
              <a:rPr lang="en-US" sz="1100" dirty="0">
                <a:solidFill>
                  <a:schemeClr val="bg1">
                    <a:lumMod val="50000"/>
                  </a:schemeClr>
                </a:solidFill>
                <a:latin typeface="Verdana" panose="020B0604030504040204" pitchFamily="34" charset="0"/>
                <a:ea typeface="Verdana" panose="020B0604030504040204" pitchFamily="34" charset="0"/>
              </a:rPr>
              <a:t>  </a:t>
            </a:r>
            <a:r>
              <a:rPr lang="en-US" sz="1100" b="1" dirty="0">
                <a:solidFill>
                  <a:schemeClr val="bg1">
                    <a:lumMod val="50000"/>
                  </a:schemeClr>
                </a:solidFill>
                <a:latin typeface="Verdana" panose="020B0604030504040204" pitchFamily="34" charset="0"/>
                <a:ea typeface="Verdana" panose="020B0604030504040204" pitchFamily="34" charset="0"/>
              </a:rPr>
              <a:t>Current</a:t>
            </a:r>
            <a:r>
              <a:rPr lang="en-US" sz="1100" dirty="0">
                <a:solidFill>
                  <a:schemeClr val="bg1">
                    <a:lumMod val="50000"/>
                  </a:schemeClr>
                </a:solidFill>
                <a:latin typeface="Verdana" panose="020B0604030504040204" pitchFamily="34" charset="0"/>
                <a:ea typeface="Verdana" panose="020B0604030504040204" pitchFamily="34" charset="0"/>
              </a:rPr>
              <a:t> </a:t>
            </a:r>
            <a:r>
              <a:rPr lang="en-US" sz="1100" b="1" dirty="0" err="1">
                <a:solidFill>
                  <a:schemeClr val="bg1">
                    <a:lumMod val="50000"/>
                  </a:schemeClr>
                </a:solidFill>
                <a:latin typeface="Verdana" panose="020B0604030504040204" pitchFamily="34" charset="0"/>
                <a:ea typeface="Verdana" panose="020B0604030504040204" pitchFamily="34" charset="0"/>
              </a:rPr>
              <a:t>Ver</a:t>
            </a:r>
            <a:r>
              <a:rPr lang="en-US" sz="1100" dirty="0">
                <a:solidFill>
                  <a:schemeClr val="bg1">
                    <a:lumMod val="50000"/>
                  </a:schemeClr>
                </a:solidFill>
                <a:latin typeface="Verdana" panose="020B0604030504040204" pitchFamily="34" charset="0"/>
                <a:ea typeface="Verdana" panose="020B0604030504040204" pitchFamily="34" charset="0"/>
              </a:rPr>
              <a:t>-               Current version of the apps.</a:t>
            </a:r>
            <a:br>
              <a:rPr lang="en-US" sz="1100" dirty="0">
                <a:solidFill>
                  <a:schemeClr val="bg1">
                    <a:lumMod val="50000"/>
                  </a:schemeClr>
                </a:solidFill>
                <a:latin typeface="Verdana" panose="020B0604030504040204" pitchFamily="34" charset="0"/>
                <a:ea typeface="Verdana" panose="020B0604030504040204" pitchFamily="34" charset="0"/>
              </a:rPr>
            </a:br>
            <a:r>
              <a:rPr lang="en-US" sz="1100" dirty="0">
                <a:solidFill>
                  <a:schemeClr val="bg1">
                    <a:lumMod val="50000"/>
                  </a:schemeClr>
                </a:solidFill>
                <a:latin typeface="Verdana" panose="020B0604030504040204" pitchFamily="34" charset="0"/>
                <a:ea typeface="Verdana" panose="020B0604030504040204" pitchFamily="34" charset="0"/>
              </a:rPr>
              <a:t/>
            </a:r>
            <a:br>
              <a:rPr lang="en-US" sz="1100" dirty="0">
                <a:solidFill>
                  <a:schemeClr val="bg1">
                    <a:lumMod val="50000"/>
                  </a:schemeClr>
                </a:solidFill>
                <a:latin typeface="Verdana" panose="020B0604030504040204" pitchFamily="34" charset="0"/>
                <a:ea typeface="Verdana" panose="020B0604030504040204" pitchFamily="34" charset="0"/>
              </a:rPr>
            </a:br>
            <a:r>
              <a:rPr lang="en-US" sz="1100" dirty="0">
                <a:solidFill>
                  <a:schemeClr val="bg1">
                    <a:lumMod val="50000"/>
                  </a:schemeClr>
                </a:solidFill>
                <a:latin typeface="Verdana" panose="020B0604030504040204" pitchFamily="34" charset="0"/>
                <a:ea typeface="Verdana" panose="020B0604030504040204" pitchFamily="34" charset="0"/>
              </a:rPr>
              <a:t>  </a:t>
            </a:r>
            <a:r>
              <a:rPr lang="en-US" sz="1100" b="1" dirty="0">
                <a:solidFill>
                  <a:schemeClr val="bg1">
                    <a:lumMod val="50000"/>
                  </a:schemeClr>
                </a:solidFill>
                <a:latin typeface="Verdana" panose="020B0604030504040204" pitchFamily="34" charset="0"/>
                <a:ea typeface="Verdana" panose="020B0604030504040204" pitchFamily="34" charset="0"/>
              </a:rPr>
              <a:t>Android</a:t>
            </a:r>
            <a:r>
              <a:rPr lang="en-US" sz="1100" dirty="0">
                <a:solidFill>
                  <a:schemeClr val="bg1">
                    <a:lumMod val="50000"/>
                  </a:schemeClr>
                </a:solidFill>
                <a:latin typeface="Verdana" panose="020B0604030504040204" pitchFamily="34" charset="0"/>
                <a:ea typeface="Verdana" panose="020B0604030504040204" pitchFamily="34" charset="0"/>
              </a:rPr>
              <a:t> </a:t>
            </a:r>
            <a:r>
              <a:rPr lang="en-US" sz="1100" b="1" dirty="0" err="1">
                <a:solidFill>
                  <a:schemeClr val="bg1">
                    <a:lumMod val="50000"/>
                  </a:schemeClr>
                </a:solidFill>
                <a:latin typeface="Verdana" panose="020B0604030504040204" pitchFamily="34" charset="0"/>
                <a:ea typeface="Verdana" panose="020B0604030504040204" pitchFamily="34" charset="0"/>
              </a:rPr>
              <a:t>Ver</a:t>
            </a:r>
            <a:r>
              <a:rPr lang="en-US" sz="1100" dirty="0">
                <a:solidFill>
                  <a:schemeClr val="bg1">
                    <a:lumMod val="50000"/>
                  </a:schemeClr>
                </a:solidFill>
                <a:latin typeface="Verdana" panose="020B0604030504040204" pitchFamily="34" charset="0"/>
                <a:ea typeface="Verdana" panose="020B0604030504040204" pitchFamily="34" charset="0"/>
              </a:rPr>
              <a:t>                The Android operating system the app is compatible with.</a:t>
            </a:r>
            <a:br>
              <a:rPr lang="en-US" sz="1100" dirty="0">
                <a:solidFill>
                  <a:schemeClr val="bg1">
                    <a:lumMod val="50000"/>
                  </a:schemeClr>
                </a:solidFill>
                <a:latin typeface="Verdana" panose="020B0604030504040204" pitchFamily="34" charset="0"/>
                <a:ea typeface="Verdana" panose="020B0604030504040204" pitchFamily="34" charset="0"/>
              </a:rPr>
            </a:br>
            <a:r>
              <a:rPr lang="en-US" sz="1100" dirty="0">
                <a:solidFill>
                  <a:schemeClr val="bg1">
                    <a:lumMod val="50000"/>
                  </a:schemeClr>
                </a:solidFill>
                <a:latin typeface="Verdana" panose="020B0604030504040204" pitchFamily="34" charset="0"/>
                <a:ea typeface="Verdana" panose="020B0604030504040204" pitchFamily="34" charset="0"/>
              </a:rPr>
              <a:t>.</a:t>
            </a:r>
          </a:p>
        </p:txBody>
      </p:sp>
      <p:sp>
        <p:nvSpPr>
          <p:cNvPr id="4" name="object 4"/>
          <p:cNvSpPr txBox="1"/>
          <p:nvPr/>
        </p:nvSpPr>
        <p:spPr>
          <a:xfrm>
            <a:off x="720866" y="140360"/>
            <a:ext cx="5048973" cy="382156"/>
          </a:xfrm>
          <a:prstGeom prst="rect">
            <a:avLst/>
          </a:prstGeom>
        </p:spPr>
        <p:txBody>
          <a:bodyPr vert="horz" wrap="square" lIns="0" tIns="12700" rIns="0" bIns="0" rtlCol="0">
            <a:spAutoFit/>
          </a:bodyPr>
          <a:lstStyle/>
          <a:p>
            <a:pPr marL="12700">
              <a:lnSpc>
                <a:spcPct val="100000"/>
              </a:lnSpc>
              <a:spcBef>
                <a:spcPts val="100"/>
              </a:spcBef>
            </a:pPr>
            <a:r>
              <a:rPr lang="en-US" sz="2400" b="1" spc="-85" dirty="0">
                <a:solidFill>
                  <a:srgbClr val="C00000"/>
                </a:solidFill>
              </a:rPr>
              <a:t>Attr</a:t>
            </a:r>
            <a:r>
              <a:rPr lang="en-US" sz="2400" b="1" spc="-65" dirty="0">
                <a:solidFill>
                  <a:srgbClr val="C00000"/>
                </a:solidFill>
              </a:rPr>
              <a:t>i</a:t>
            </a:r>
            <a:r>
              <a:rPr lang="en-US" sz="2400" b="1" spc="-55" dirty="0">
                <a:solidFill>
                  <a:srgbClr val="C00000"/>
                </a:solidFill>
              </a:rPr>
              <a:t>but</a:t>
            </a:r>
            <a:r>
              <a:rPr lang="en-US" sz="2400" b="1" spc="-70" dirty="0">
                <a:solidFill>
                  <a:srgbClr val="C00000"/>
                </a:solidFill>
              </a:rPr>
              <a:t>e</a:t>
            </a:r>
            <a:r>
              <a:rPr lang="en-US" sz="2400" b="1" spc="-150" dirty="0">
                <a:solidFill>
                  <a:srgbClr val="C00000"/>
                </a:solidFill>
              </a:rPr>
              <a:t>s</a:t>
            </a:r>
            <a:r>
              <a:rPr lang="en-US" sz="2400" b="1" spc="-120" dirty="0">
                <a:solidFill>
                  <a:srgbClr val="C00000"/>
                </a:solidFill>
              </a:rPr>
              <a:t> </a:t>
            </a:r>
            <a:r>
              <a:rPr lang="en-US" sz="2400" b="1" spc="-75" dirty="0">
                <a:solidFill>
                  <a:srgbClr val="C00000"/>
                </a:solidFill>
              </a:rPr>
              <a:t>in</a:t>
            </a:r>
            <a:r>
              <a:rPr lang="en-US" sz="2400" b="1" spc="-145" dirty="0">
                <a:solidFill>
                  <a:srgbClr val="C00000"/>
                </a:solidFill>
              </a:rPr>
              <a:t> </a:t>
            </a:r>
            <a:r>
              <a:rPr lang="en-US" sz="2400" b="1" spc="-75" dirty="0">
                <a:solidFill>
                  <a:srgbClr val="C00000"/>
                </a:solidFill>
              </a:rPr>
              <a:t>Google</a:t>
            </a:r>
            <a:r>
              <a:rPr lang="en-US" sz="2400" b="1" spc="-145" dirty="0">
                <a:solidFill>
                  <a:srgbClr val="C00000"/>
                </a:solidFill>
              </a:rPr>
              <a:t> </a:t>
            </a:r>
            <a:r>
              <a:rPr lang="en-US" sz="2400" b="1" spc="-70" dirty="0">
                <a:solidFill>
                  <a:srgbClr val="C00000"/>
                </a:solidFill>
              </a:rPr>
              <a:t>P</a:t>
            </a:r>
            <a:r>
              <a:rPr lang="en-US" sz="2400" b="1" spc="-45" dirty="0">
                <a:solidFill>
                  <a:srgbClr val="C00000"/>
                </a:solidFill>
              </a:rPr>
              <a:t>l</a:t>
            </a:r>
            <a:r>
              <a:rPr lang="en-US" sz="2400" b="1" spc="-125" dirty="0">
                <a:solidFill>
                  <a:srgbClr val="C00000"/>
                </a:solidFill>
              </a:rPr>
              <a:t>ay</a:t>
            </a:r>
            <a:r>
              <a:rPr lang="en-US" sz="2400" b="1" spc="-145" dirty="0">
                <a:solidFill>
                  <a:srgbClr val="C00000"/>
                </a:solidFill>
              </a:rPr>
              <a:t> </a:t>
            </a:r>
            <a:r>
              <a:rPr lang="en-US" sz="2400" b="1" spc="-105" dirty="0">
                <a:solidFill>
                  <a:srgbClr val="C00000"/>
                </a:solidFill>
              </a:rPr>
              <a:t>store</a:t>
            </a:r>
            <a:r>
              <a:rPr lang="en-US" sz="2400" b="1" spc="-130" dirty="0">
                <a:solidFill>
                  <a:srgbClr val="C00000"/>
                </a:solidFill>
              </a:rPr>
              <a:t> </a:t>
            </a:r>
            <a:r>
              <a:rPr lang="en-US" sz="2400" b="1" spc="-70" dirty="0">
                <a:solidFill>
                  <a:srgbClr val="C00000"/>
                </a:solidFill>
              </a:rPr>
              <a:t>Da</a:t>
            </a:r>
            <a:r>
              <a:rPr lang="en-US" sz="2400" b="1" spc="-55" dirty="0">
                <a:solidFill>
                  <a:srgbClr val="C00000"/>
                </a:solidFill>
              </a:rPr>
              <a:t>t</a:t>
            </a:r>
            <a:r>
              <a:rPr lang="en-US" sz="2400" b="1" spc="-125" dirty="0">
                <a:solidFill>
                  <a:srgbClr val="C00000"/>
                </a:solidFill>
              </a:rPr>
              <a:t>a</a:t>
            </a:r>
            <a:endParaRPr sz="2400" b="1" dirty="0">
              <a:latin typeface="Verdana"/>
              <a:cs typeface="Verdana"/>
            </a:endParaRPr>
          </a:p>
        </p:txBody>
      </p:sp>
      <p:sp>
        <p:nvSpPr>
          <p:cNvPr id="8" name="object 13">
            <a:extLst>
              <a:ext uri="{FF2B5EF4-FFF2-40B4-BE49-F238E27FC236}">
                <a16:creationId xmlns:a16="http://schemas.microsoft.com/office/drawing/2014/main" xmlns="" id="{0E30E392-2CE7-84FB-E2D1-A16E10502ED8}"/>
              </a:ext>
            </a:extLst>
          </p:cNvPr>
          <p:cNvSpPr/>
          <p:nvPr/>
        </p:nvSpPr>
        <p:spPr>
          <a:xfrm>
            <a:off x="157053" y="140360"/>
            <a:ext cx="426607" cy="44421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9359" y="238403"/>
            <a:ext cx="4111648" cy="394980"/>
          </a:xfrm>
          <a:prstGeom prst="rect">
            <a:avLst/>
          </a:prstGeom>
        </p:spPr>
        <p:txBody>
          <a:bodyPr vert="horz" wrap="square" lIns="0" tIns="12700" rIns="0" bIns="0" rtlCol="0">
            <a:spAutoFit/>
          </a:bodyPr>
          <a:lstStyle/>
          <a:p>
            <a:pPr marL="12700">
              <a:lnSpc>
                <a:spcPct val="100000"/>
              </a:lnSpc>
              <a:spcBef>
                <a:spcPts val="100"/>
              </a:spcBef>
            </a:pPr>
            <a:r>
              <a:rPr sz="2400" b="1" dirty="0">
                <a:solidFill>
                  <a:schemeClr val="tx1"/>
                </a:solidFill>
              </a:rPr>
              <a:t>Attributes in User reviews</a:t>
            </a:r>
          </a:p>
        </p:txBody>
      </p:sp>
      <p:sp>
        <p:nvSpPr>
          <p:cNvPr id="4" name="object 4"/>
          <p:cNvSpPr txBox="1"/>
          <p:nvPr/>
        </p:nvSpPr>
        <p:spPr>
          <a:xfrm>
            <a:off x="198379" y="910217"/>
            <a:ext cx="8760795" cy="1848583"/>
          </a:xfrm>
          <a:prstGeom prst="rect">
            <a:avLst/>
          </a:prstGeom>
          <a:solidFill>
            <a:srgbClr val="FFFFFF"/>
          </a:solidFill>
          <a:ln w="12700">
            <a:noFill/>
          </a:ln>
        </p:spPr>
        <p:txBody>
          <a:bodyPr vert="horz" wrap="square" lIns="0" tIns="1905" rIns="0" bIns="0" rtlCol="0">
            <a:spAutoFit/>
          </a:bodyPr>
          <a:lstStyle/>
          <a:p>
            <a:r>
              <a:rPr lang="en-US" sz="1200" b="1" dirty="0">
                <a:latin typeface="Verdana" panose="020B0604030504040204" pitchFamily="34" charset="0"/>
                <a:ea typeface="Verdana" panose="020B0604030504040204" pitchFamily="34" charset="0"/>
              </a:rPr>
              <a:t>  App</a:t>
            </a:r>
            <a:r>
              <a:rPr lang="en-US" sz="1200" dirty="0">
                <a:latin typeface="Verdana" panose="020B0604030504040204" pitchFamily="34" charset="0"/>
                <a:ea typeface="Verdana" panose="020B0604030504040204" pitchFamily="34" charset="0"/>
              </a:rPr>
              <a:t>                                       The name of the application.</a:t>
            </a:r>
          </a:p>
          <a:p>
            <a:endParaRPr lang="en-US" sz="1200" dirty="0">
              <a:latin typeface="Verdana" panose="020B0604030504040204" pitchFamily="34" charset="0"/>
              <a:ea typeface="Verdana" panose="020B0604030504040204" pitchFamily="34" charset="0"/>
            </a:endParaRPr>
          </a:p>
          <a:p>
            <a:r>
              <a:rPr lang="en-US" sz="1200" b="1" dirty="0">
                <a:latin typeface="Verdana" panose="020B0604030504040204" pitchFamily="34" charset="0"/>
                <a:ea typeface="Verdana" panose="020B0604030504040204" pitchFamily="34" charset="0"/>
              </a:rPr>
              <a:t>  </a:t>
            </a:r>
            <a:r>
              <a:rPr lang="en-US" sz="1200" b="1" dirty="0" err="1">
                <a:latin typeface="Verdana" panose="020B0604030504040204" pitchFamily="34" charset="0"/>
                <a:ea typeface="Verdana" panose="020B0604030504040204" pitchFamily="34" charset="0"/>
              </a:rPr>
              <a:t>Translated_Review</a:t>
            </a:r>
            <a:r>
              <a:rPr lang="en-US" sz="1200" dirty="0">
                <a:latin typeface="Verdana" panose="020B0604030504040204" pitchFamily="34" charset="0"/>
                <a:ea typeface="Verdana" panose="020B0604030504040204" pitchFamily="34" charset="0"/>
              </a:rPr>
              <a:t>               Review text in English.</a:t>
            </a:r>
          </a:p>
          <a:p>
            <a:endParaRPr lang="en-US" sz="1200" dirty="0">
              <a:latin typeface="Verdana" panose="020B0604030504040204" pitchFamily="34" charset="0"/>
              <a:ea typeface="Verdana" panose="020B0604030504040204" pitchFamily="34" charset="0"/>
            </a:endParaRPr>
          </a:p>
          <a:p>
            <a:r>
              <a:rPr lang="en-US" sz="1200" b="1" dirty="0">
                <a:latin typeface="Verdana" panose="020B0604030504040204" pitchFamily="34" charset="0"/>
                <a:ea typeface="Verdana" panose="020B0604030504040204" pitchFamily="34" charset="0"/>
              </a:rPr>
              <a:t>  Sentiment</a:t>
            </a:r>
            <a:r>
              <a:rPr lang="en-US" sz="1200" dirty="0">
                <a:latin typeface="Verdana" panose="020B0604030504040204" pitchFamily="34" charset="0"/>
                <a:ea typeface="Verdana" panose="020B0604030504040204" pitchFamily="34" charset="0"/>
              </a:rPr>
              <a:t>                             Tells us about a view or opinion of the user with respect to the application,                                              .                                              which can be positive, neutral, or negative.</a:t>
            </a:r>
          </a:p>
          <a:p>
            <a:endParaRPr lang="en-US" sz="1200" dirty="0">
              <a:latin typeface="Verdana" panose="020B0604030504040204" pitchFamily="34" charset="0"/>
              <a:ea typeface="Verdana" panose="020B0604030504040204" pitchFamily="34" charset="0"/>
            </a:endParaRPr>
          </a:p>
          <a:p>
            <a:r>
              <a:rPr lang="en-US" sz="1200" b="1" dirty="0">
                <a:latin typeface="Verdana" panose="020B0604030504040204" pitchFamily="34" charset="0"/>
                <a:ea typeface="Verdana" panose="020B0604030504040204" pitchFamily="34" charset="0"/>
              </a:rPr>
              <a:t>  </a:t>
            </a:r>
            <a:r>
              <a:rPr lang="en-US" sz="1200" b="1" dirty="0" err="1">
                <a:latin typeface="Verdana" panose="020B0604030504040204" pitchFamily="34" charset="0"/>
                <a:ea typeface="Verdana" panose="020B0604030504040204" pitchFamily="34" charset="0"/>
              </a:rPr>
              <a:t>Sentiment_Polarity</a:t>
            </a:r>
            <a:r>
              <a:rPr lang="en-US" sz="1200" dirty="0">
                <a:latin typeface="Verdana" panose="020B0604030504040204" pitchFamily="34" charset="0"/>
                <a:ea typeface="Verdana" panose="020B0604030504040204" pitchFamily="34" charset="0"/>
              </a:rPr>
              <a:t>               Sentiment in numerical form, ranging from -1.00 to 1.00.</a:t>
            </a:r>
          </a:p>
          <a:p>
            <a:endParaRPr lang="en-US" sz="1200" dirty="0">
              <a:latin typeface="Verdana" panose="020B0604030504040204" pitchFamily="34" charset="0"/>
              <a:ea typeface="Verdana" panose="020B0604030504040204" pitchFamily="34" charset="0"/>
            </a:endParaRPr>
          </a:p>
          <a:p>
            <a:r>
              <a:rPr lang="en-US" sz="1200" b="1" dirty="0">
                <a:latin typeface="Verdana" panose="020B0604030504040204" pitchFamily="34" charset="0"/>
                <a:ea typeface="Verdana" panose="020B0604030504040204" pitchFamily="34" charset="0"/>
              </a:rPr>
              <a:t>  </a:t>
            </a:r>
            <a:r>
              <a:rPr lang="en-US" sz="1200" b="1" dirty="0" err="1">
                <a:latin typeface="Verdana" panose="020B0604030504040204" pitchFamily="34" charset="0"/>
                <a:ea typeface="Verdana" panose="020B0604030504040204" pitchFamily="34" charset="0"/>
              </a:rPr>
              <a:t>Sentiment_Subjectivity</a:t>
            </a:r>
            <a:r>
              <a:rPr lang="en-US" sz="1200" dirty="0">
                <a:latin typeface="Verdana" panose="020B0604030504040204" pitchFamily="34" charset="0"/>
                <a:ea typeface="Verdana" panose="020B0604030504040204" pitchFamily="34" charset="0"/>
              </a:rPr>
              <a:t>         Measure of the expression of opinions, evaluations, feelings, and speculations</a:t>
            </a:r>
          </a:p>
        </p:txBody>
      </p:sp>
      <p:pic>
        <p:nvPicPr>
          <p:cNvPr id="1026" name="Picture 2" descr="7 Best Shopify Product Review Apps to Boost Online Business">
            <a:extLst>
              <a:ext uri="{FF2B5EF4-FFF2-40B4-BE49-F238E27FC236}">
                <a16:creationId xmlns:a16="http://schemas.microsoft.com/office/drawing/2014/main" xmlns="" id="{59E98FE9-99B5-8A7A-9B7F-0A06541D9A56}"/>
              </a:ext>
            </a:extLst>
          </p:cNvPr>
          <p:cNvPicPr>
            <a:picLocks noChangeAspect="1" noChangeArrowheads="1"/>
          </p:cNvPicPr>
          <p:nvPr/>
        </p:nvPicPr>
        <p:blipFill>
          <a:blip r:embed="rId2">
            <a:clrChange>
              <a:clrFrom>
                <a:srgbClr val="99DEE5"/>
              </a:clrFrom>
              <a:clrTo>
                <a:srgbClr val="99DEE5">
                  <a:alpha val="0"/>
                </a:srgbClr>
              </a:clrTo>
            </a:clrChange>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5466944" y="2899068"/>
            <a:ext cx="3677055" cy="2244432"/>
          </a:xfrm>
          <a:prstGeom prst="rect">
            <a:avLst/>
          </a:prstGeom>
        </p:spPr>
        <p:style>
          <a:lnRef idx="0">
            <a:schemeClr val="accent5"/>
          </a:lnRef>
          <a:fillRef idx="3">
            <a:schemeClr val="accent5"/>
          </a:fillRef>
          <a:effectRef idx="3">
            <a:schemeClr val="accent5"/>
          </a:effectRef>
          <a:fontRef idx="minor">
            <a:schemeClr val="lt1"/>
          </a:fontRef>
        </p:style>
      </p:pic>
      <p:sp>
        <p:nvSpPr>
          <p:cNvPr id="6" name="object 13">
            <a:extLst>
              <a:ext uri="{FF2B5EF4-FFF2-40B4-BE49-F238E27FC236}">
                <a16:creationId xmlns:a16="http://schemas.microsoft.com/office/drawing/2014/main" xmlns="" id="{2BE9A00A-F217-B224-E9CF-133BC6AEFB61}"/>
              </a:ext>
            </a:extLst>
          </p:cNvPr>
          <p:cNvSpPr/>
          <p:nvPr/>
        </p:nvSpPr>
        <p:spPr>
          <a:xfrm>
            <a:off x="198379" y="182757"/>
            <a:ext cx="513258" cy="506273"/>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04;p4">
            <a:extLst>
              <a:ext uri="{FF2B5EF4-FFF2-40B4-BE49-F238E27FC236}">
                <a16:creationId xmlns:a16="http://schemas.microsoft.com/office/drawing/2014/main" xmlns="" id="{C81EAAD2-7F25-6349-E805-605D8FCDEE46}"/>
              </a:ext>
            </a:extLst>
          </p:cNvPr>
          <p:cNvSpPr txBox="1">
            <a:spLocks/>
          </p:cNvSpPr>
          <p:nvPr/>
        </p:nvSpPr>
        <p:spPr>
          <a:xfrm>
            <a:off x="829006" y="99119"/>
            <a:ext cx="7743230" cy="387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CC0000"/>
              </a:buClr>
              <a:buSzPts val="2000"/>
            </a:pPr>
            <a:r>
              <a:rPr lang="en-US" sz="2000" b="1" dirty="0">
                <a:solidFill>
                  <a:schemeClr val="tx1"/>
                </a:solidFill>
              </a:rPr>
              <a:t>Pairwise Plot for all Numerical Variables:</a:t>
            </a:r>
          </a:p>
        </p:txBody>
      </p:sp>
      <p:sp>
        <p:nvSpPr>
          <p:cNvPr id="7" name="object 13">
            <a:extLst>
              <a:ext uri="{FF2B5EF4-FFF2-40B4-BE49-F238E27FC236}">
                <a16:creationId xmlns:a16="http://schemas.microsoft.com/office/drawing/2014/main" xmlns="" id="{EBB28C29-7660-5C1B-06E1-9EEB47DB83AC}"/>
              </a:ext>
            </a:extLst>
          </p:cNvPr>
          <p:cNvSpPr/>
          <p:nvPr/>
        </p:nvSpPr>
        <p:spPr>
          <a:xfrm>
            <a:off x="315747" y="131293"/>
            <a:ext cx="513258" cy="506273"/>
          </a:xfrm>
          <a:prstGeom prst="rect">
            <a:avLst/>
          </a:prstGeom>
          <a:blipFill>
            <a:blip r:embed="rId2" cstate="print"/>
            <a:stretch>
              <a:fillRect/>
            </a:stretch>
          </a:blipFill>
        </p:spPr>
        <p:txBody>
          <a:bodyPr wrap="square" lIns="0" tIns="0" rIns="0" bIns="0" rtlCol="0"/>
          <a:lstStyle/>
          <a:p>
            <a:endParaRPr/>
          </a:p>
        </p:txBody>
      </p:sp>
      <p:pic>
        <p:nvPicPr>
          <p:cNvPr id="1026" name="Picture 2">
            <a:extLst>
              <a:ext uri="{FF2B5EF4-FFF2-40B4-BE49-F238E27FC236}">
                <a16:creationId xmlns:a16="http://schemas.microsoft.com/office/drawing/2014/main" xmlns="" id="{83A23C5D-55F9-2AC6-20D8-39ADE6AD16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6746" y="928819"/>
            <a:ext cx="6217919" cy="439326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BEA92C1A-FEB3-59C9-548A-6DFE0828629B}"/>
              </a:ext>
            </a:extLst>
          </p:cNvPr>
          <p:cNvSpPr txBox="1"/>
          <p:nvPr/>
        </p:nvSpPr>
        <p:spPr>
          <a:xfrm>
            <a:off x="169335" y="928819"/>
            <a:ext cx="2255518" cy="3785652"/>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Verdana" panose="020B0604030504040204" pitchFamily="34" charset="0"/>
                <a:ea typeface="Verdana" panose="020B0604030504040204" pitchFamily="34" charset="0"/>
              </a:rPr>
              <a:t>Ratings.</a:t>
            </a:r>
          </a:p>
          <a:p>
            <a:pPr marL="285750" indent="-285750">
              <a:buFont typeface="Arial" panose="020B0604020202020204" pitchFamily="34" charset="0"/>
              <a:buChar char="•"/>
            </a:pPr>
            <a:endParaRPr lang="en-IN" sz="1600"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IN" sz="1600" dirty="0">
                <a:latin typeface="Verdana" panose="020B0604030504040204" pitchFamily="34" charset="0"/>
                <a:ea typeface="Verdana" panose="020B0604030504040204" pitchFamily="34" charset="0"/>
              </a:rPr>
              <a:t>Reviews.</a:t>
            </a:r>
          </a:p>
          <a:p>
            <a:pPr marL="285750" indent="-285750">
              <a:buFont typeface="Arial" panose="020B0604020202020204" pitchFamily="34" charset="0"/>
              <a:buChar char="•"/>
            </a:pPr>
            <a:endParaRPr lang="en-IN" sz="1600"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IN" sz="1600" dirty="0">
                <a:latin typeface="Verdana" panose="020B0604030504040204" pitchFamily="34" charset="0"/>
                <a:ea typeface="Verdana" panose="020B0604030504040204" pitchFamily="34" charset="0"/>
              </a:rPr>
              <a:t>Size.</a:t>
            </a:r>
          </a:p>
          <a:p>
            <a:pPr marL="285750" indent="-285750">
              <a:buFont typeface="Arial" panose="020B0604020202020204" pitchFamily="34" charset="0"/>
              <a:buChar char="•"/>
            </a:pPr>
            <a:endParaRPr lang="en-IN" sz="1600"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IN" sz="1600" dirty="0">
                <a:latin typeface="Verdana" panose="020B0604030504040204" pitchFamily="34" charset="0"/>
                <a:ea typeface="Verdana" panose="020B0604030504040204" pitchFamily="34" charset="0"/>
              </a:rPr>
              <a:t>Installs.</a:t>
            </a:r>
          </a:p>
          <a:p>
            <a:pPr marL="285750" indent="-285750">
              <a:buFont typeface="Arial" panose="020B0604020202020204" pitchFamily="34" charset="0"/>
              <a:buChar char="•"/>
            </a:pPr>
            <a:endParaRPr lang="en-IN" sz="1600"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IN" sz="1600" dirty="0">
                <a:latin typeface="Verdana" panose="020B0604030504040204" pitchFamily="34" charset="0"/>
                <a:ea typeface="Verdana" panose="020B0604030504040204" pitchFamily="34" charset="0"/>
              </a:rPr>
              <a:t>Price.</a:t>
            </a:r>
          </a:p>
          <a:p>
            <a:pPr marL="285750" indent="-285750">
              <a:buFont typeface="Arial" panose="020B0604020202020204" pitchFamily="34" charset="0"/>
              <a:buChar char="•"/>
            </a:pPr>
            <a:endParaRPr lang="en-IN" sz="1600"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IN" sz="1600" dirty="0">
                <a:latin typeface="Verdana" panose="020B0604030504040204" pitchFamily="34" charset="0"/>
                <a:ea typeface="Verdana" panose="020B0604030504040204" pitchFamily="34" charset="0"/>
              </a:rPr>
              <a:t>Sentiment Polarity.</a:t>
            </a:r>
          </a:p>
          <a:p>
            <a:pPr marL="285750" indent="-285750">
              <a:buFont typeface="Arial" panose="020B0604020202020204" pitchFamily="34" charset="0"/>
              <a:buChar char="•"/>
            </a:pPr>
            <a:endParaRPr lang="en-IN" sz="1600"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IN" sz="1600" dirty="0">
                <a:latin typeface="Verdana" panose="020B0604030504040204" pitchFamily="34" charset="0"/>
                <a:ea typeface="Verdana" panose="020B0604030504040204" pitchFamily="34" charset="0"/>
              </a:rPr>
              <a:t>Sentiment Subjectivity.</a:t>
            </a:r>
          </a:p>
        </p:txBody>
      </p:sp>
    </p:spTree>
    <p:extLst>
      <p:ext uri="{BB962C8B-B14F-4D97-AF65-F5344CB8AC3E}">
        <p14:creationId xmlns:p14="http://schemas.microsoft.com/office/powerpoint/2010/main" val="3889433708"/>
      </p:ext>
    </p:extLst>
  </p:cSld>
  <p:clrMapOvr>
    <a:masterClrMapping/>
  </p:clrMapOvr>
  <p:timing>
    <p:tnLst>
      <p:par>
        <p:cTn id="1" dur="indefinite" restart="never" nodeType="tmRoot"/>
      </p:par>
    </p:tnLst>
  </p:timing>
</p:sld>
</file>

<file path=ppt/theme/theme1.xml><?xml version="1.0" encoding="utf-8"?>
<a:theme xmlns:a="http://schemas.openxmlformats.org/drawingml/2006/main" name="Presentation">
  <a:themeElements>
    <a:clrScheme name="Presentation 1">
      <a:dk1>
        <a:srgbClr val="CC0000"/>
      </a:dk1>
      <a:lt1>
        <a:srgbClr val="134F5C"/>
      </a:lt1>
      <a:dk2>
        <a:srgbClr val="FFF1F1"/>
      </a:dk2>
      <a:lt2>
        <a:srgbClr val="F5FDFF"/>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resentation">
  <a:themeElements>
    <a:clrScheme name="Presentation 1">
      <a:dk1>
        <a:srgbClr val="CC0000"/>
      </a:dk1>
      <a:lt1>
        <a:srgbClr val="134F5C"/>
      </a:lt1>
      <a:dk2>
        <a:srgbClr val="FFF1F1"/>
      </a:dk2>
      <a:lt2>
        <a:srgbClr val="F5FDFF"/>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resentation">
  <a:themeElements>
    <a:clrScheme name="Presentation 1">
      <a:dk1>
        <a:srgbClr val="000000"/>
      </a:dk1>
      <a:lt1>
        <a:srgbClr val="FFFFFF"/>
      </a:lt1>
      <a:dk2>
        <a:srgbClr val="F3F3F3"/>
      </a:dk2>
      <a:lt2>
        <a:srgbClr val="158158"/>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10247</TotalTime>
  <Words>1577</Words>
  <Application>Microsoft Office PowerPoint</Application>
  <PresentationFormat>On-screen Show (16:9)</PresentationFormat>
  <Paragraphs>207</Paragraphs>
  <Slides>32</Slides>
  <Notes>2</Notes>
  <HiddenSlides>0</HiddenSlides>
  <MMClips>0</MMClips>
  <ScaleCrop>false</ScaleCrop>
  <HeadingPairs>
    <vt:vector size="6" baseType="variant">
      <vt:variant>
        <vt:lpstr>Fonts Used</vt:lpstr>
      </vt:variant>
      <vt:variant>
        <vt:i4>18</vt:i4>
      </vt:variant>
      <vt:variant>
        <vt:lpstr>Theme</vt:lpstr>
      </vt:variant>
      <vt:variant>
        <vt:i4>2</vt:i4>
      </vt:variant>
      <vt:variant>
        <vt:lpstr>Slide Titles</vt:lpstr>
      </vt:variant>
      <vt:variant>
        <vt:i4>32</vt:i4>
      </vt:variant>
    </vt:vector>
  </HeadingPairs>
  <TitlesOfParts>
    <vt:vector size="52" baseType="lpstr">
      <vt:lpstr>Arial MT</vt:lpstr>
      <vt:lpstr>Times New Roman</vt:lpstr>
      <vt:lpstr>Comic Sans MS</vt:lpstr>
      <vt:lpstr>Berlin Sans FB</vt:lpstr>
      <vt:lpstr>Montserrat</vt:lpstr>
      <vt:lpstr>Arial Rounded MT Bold</vt:lpstr>
      <vt:lpstr>Arial</vt:lpstr>
      <vt:lpstr>Old Standard TT</vt:lpstr>
      <vt:lpstr>Cascadia Mono ExtraLight</vt:lpstr>
      <vt:lpstr>AoyagiKouzanFontT</vt:lpstr>
      <vt:lpstr>Courier New</vt:lpstr>
      <vt:lpstr>Verdana</vt:lpstr>
      <vt:lpstr>MV Boli</vt:lpstr>
      <vt:lpstr>Segoe UI Black</vt:lpstr>
      <vt:lpstr>Aharoni</vt:lpstr>
      <vt:lpstr>Calibri</vt:lpstr>
      <vt:lpstr>Wingdings</vt:lpstr>
      <vt:lpstr>Roboto</vt:lpstr>
      <vt:lpstr>Presentation</vt:lpstr>
      <vt:lpstr>Presentation</vt:lpstr>
      <vt:lpstr>PowerPoint Presentation</vt:lpstr>
      <vt:lpstr>PowerPoint Presentation</vt:lpstr>
      <vt:lpstr>PowerPoint Presentation</vt:lpstr>
      <vt:lpstr>PowerPoint Presentation</vt:lpstr>
      <vt:lpstr>Problem Statement</vt:lpstr>
      <vt:lpstr>Dataset Preparation</vt:lpstr>
      <vt:lpstr>  App-                           Name of the apps.    Category-                  Category under which the app falls.    Rating-                      Applications rating in Play Store.    Reviews-                   Number of reviews given to apps.    Size-                          Size of the apps.    Installs-                    Number of installs of the apps.    Type-                         App is free or paid.    Price-                         Price of the apps.    Content Rating -        Appropriate target audience of the apps.    Genres-                      Genres under which the app fall.    Last updated-             Date when the app last updated.    Current Ver-               Current version of the apps.    Android Ver                The Android operating system the app is compatible with. .</vt:lpstr>
      <vt:lpstr>Attributes in User reviews</vt:lpstr>
      <vt:lpstr>PowerPoint Presentation</vt:lpstr>
      <vt:lpstr>Correlation Heatmap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 Faced</vt:lpstr>
      <vt:lpstr>Conclusions</vt:lpstr>
      <vt:lpstr>Conclusions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shubhangani TIWARI</dc:creator>
  <cp:lastModifiedBy>Shreya Agrawal</cp:lastModifiedBy>
  <cp:revision>42</cp:revision>
  <dcterms:created xsi:type="dcterms:W3CDTF">2022-03-16T09:49:32Z</dcterms:created>
  <dcterms:modified xsi:type="dcterms:W3CDTF">2023-01-14T07:33:15Z</dcterms:modified>
</cp:coreProperties>
</file>